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0688638" cy="7562850"/>
  <p:notesSz cx="6858000" cy="9144000"/>
  <p:defaultTex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944" autoAdjust="0"/>
  </p:normalViewPr>
  <p:slideViewPr>
    <p:cSldViewPr snapToGrid="0" snapToObjects="1">
      <p:cViewPr>
        <p:scale>
          <a:sx n="110" d="100"/>
          <a:sy n="110" d="100"/>
        </p:scale>
        <p:origin x="-125" y="-58"/>
      </p:cViewPr>
      <p:guideLst>
        <p:guide orient="horz" pos="2382"/>
        <p:guide pos="336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372C66-FA31-C14B-9305-7465E8748DF7}" type="datetimeFigureOut">
              <a:rPr lang="en-US" smtClean="0"/>
              <a:t>12/8/2015</a:t>
            </a:fld>
            <a:endParaRPr lang="en-US"/>
          </a:p>
        </p:txBody>
      </p:sp>
      <p:sp>
        <p:nvSpPr>
          <p:cNvPr id="4" name="Slide Image Placeholder 3"/>
          <p:cNvSpPr>
            <a:spLocks noGrp="1" noRot="1" noChangeAspect="1"/>
          </p:cNvSpPr>
          <p:nvPr>
            <p:ph type="sldImg" idx="2"/>
          </p:nvPr>
        </p:nvSpPr>
        <p:spPr>
          <a:xfrm>
            <a:off x="1006475" y="685800"/>
            <a:ext cx="48450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E50344-53C9-7041-8CDA-20415822F239}" type="slidenum">
              <a:rPr lang="en-US" smtClean="0"/>
              <a:t>‹#›</a:t>
            </a:fld>
            <a:endParaRPr lang="en-US"/>
          </a:p>
        </p:txBody>
      </p:sp>
    </p:spTree>
    <p:extLst>
      <p:ext uri="{BB962C8B-B14F-4D97-AF65-F5344CB8AC3E}">
        <p14:creationId xmlns:p14="http://schemas.microsoft.com/office/powerpoint/2010/main" val="16509883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Slide 1: Introduce topic: finding out more about Charles Darwin through looking at a series of clues to help piece together his life, his work and to find out why he is remembered.</a:t>
            </a:r>
            <a:r>
              <a:rPr lang="en-GB" dirty="0" smtClean="0">
                <a:effectLst/>
              </a:rPr>
              <a:t> </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E50344-53C9-7041-8CDA-20415822F239}" type="slidenum">
              <a:rPr lang="en-US" smtClean="0"/>
              <a:t>1</a:t>
            </a:fld>
            <a:endParaRPr lang="en-US"/>
          </a:p>
        </p:txBody>
      </p:sp>
    </p:spTree>
    <p:extLst>
      <p:ext uri="{BB962C8B-B14F-4D97-AF65-F5344CB8AC3E}">
        <p14:creationId xmlns:p14="http://schemas.microsoft.com/office/powerpoint/2010/main" val="3259407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clues</a:t>
            </a:r>
            <a:r>
              <a:rPr lang="en-US" baseline="0" dirty="0" smtClean="0"/>
              <a:t> relating to Darwin’s younger years.</a:t>
            </a:r>
            <a:endParaRPr lang="en-US" dirty="0"/>
          </a:p>
        </p:txBody>
      </p:sp>
      <p:sp>
        <p:nvSpPr>
          <p:cNvPr id="4" name="Slide Number Placeholder 3"/>
          <p:cNvSpPr>
            <a:spLocks noGrp="1"/>
          </p:cNvSpPr>
          <p:nvPr>
            <p:ph type="sldNum" sz="quarter" idx="10"/>
          </p:nvPr>
        </p:nvSpPr>
        <p:spPr/>
        <p:txBody>
          <a:bodyPr/>
          <a:lstStyle/>
          <a:p>
            <a:fld id="{8DE50344-53C9-7041-8CDA-20415822F239}" type="slidenum">
              <a:rPr lang="en-US" smtClean="0"/>
              <a:t>10</a:t>
            </a:fld>
            <a:endParaRPr lang="en-US"/>
          </a:p>
        </p:txBody>
      </p:sp>
    </p:spTree>
    <p:extLst>
      <p:ext uri="{BB962C8B-B14F-4D97-AF65-F5344CB8AC3E}">
        <p14:creationId xmlns:p14="http://schemas.microsoft.com/office/powerpoint/2010/main" val="2673115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Some clues</a:t>
            </a:r>
            <a:r>
              <a:rPr lang="en-US" baseline="0" dirty="0" smtClean="0"/>
              <a:t> relating to Darwin’s life once he had settled down</a:t>
            </a:r>
            <a:endParaRPr lang="en-US" dirty="0" smtClean="0"/>
          </a:p>
          <a:p>
            <a:endParaRPr lang="en-US" dirty="0"/>
          </a:p>
        </p:txBody>
      </p:sp>
      <p:sp>
        <p:nvSpPr>
          <p:cNvPr id="4" name="Slide Number Placeholder 3"/>
          <p:cNvSpPr>
            <a:spLocks noGrp="1"/>
          </p:cNvSpPr>
          <p:nvPr>
            <p:ph type="sldNum" sz="quarter" idx="10"/>
          </p:nvPr>
        </p:nvSpPr>
        <p:spPr/>
        <p:txBody>
          <a:bodyPr/>
          <a:lstStyle/>
          <a:p>
            <a:fld id="{8DE50344-53C9-7041-8CDA-20415822F239}" type="slidenum">
              <a:rPr lang="en-US" smtClean="0"/>
              <a:t>11</a:t>
            </a:fld>
            <a:endParaRPr lang="en-US"/>
          </a:p>
        </p:txBody>
      </p:sp>
    </p:spTree>
    <p:extLst>
      <p:ext uri="{BB962C8B-B14F-4D97-AF65-F5344CB8AC3E}">
        <p14:creationId xmlns:p14="http://schemas.microsoft.com/office/powerpoint/2010/main" val="2178018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Some clues</a:t>
            </a:r>
            <a:r>
              <a:rPr lang="en-US" baseline="0" dirty="0" smtClean="0"/>
              <a:t> relating to Darwin’s legacy</a:t>
            </a:r>
            <a:endParaRPr lang="en-US" dirty="0" smtClean="0"/>
          </a:p>
          <a:p>
            <a:endParaRPr lang="en-US" dirty="0"/>
          </a:p>
        </p:txBody>
      </p:sp>
      <p:sp>
        <p:nvSpPr>
          <p:cNvPr id="4" name="Slide Number Placeholder 3"/>
          <p:cNvSpPr>
            <a:spLocks noGrp="1"/>
          </p:cNvSpPr>
          <p:nvPr>
            <p:ph type="sldNum" sz="quarter" idx="10"/>
          </p:nvPr>
        </p:nvSpPr>
        <p:spPr/>
        <p:txBody>
          <a:bodyPr/>
          <a:lstStyle/>
          <a:p>
            <a:fld id="{8DE50344-53C9-7041-8CDA-20415822F239}" type="slidenum">
              <a:rPr lang="en-US" smtClean="0"/>
              <a:t>12</a:t>
            </a:fld>
            <a:endParaRPr lang="en-US"/>
          </a:p>
        </p:txBody>
      </p:sp>
    </p:spTree>
    <p:extLst>
      <p:ext uri="{BB962C8B-B14F-4D97-AF65-F5344CB8AC3E}">
        <p14:creationId xmlns:p14="http://schemas.microsoft.com/office/powerpoint/2010/main" val="648554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Slide 2: Ask children what they already know about Darwin. (Words that may come up: evolution, scientist, Victorian, voyage, HMS </a:t>
            </a:r>
            <a:r>
              <a:rPr lang="en-GB" sz="1200" i="1" kern="1200" dirty="0" smtClean="0">
                <a:solidFill>
                  <a:schemeClr val="tx1"/>
                </a:solidFill>
                <a:effectLst/>
                <a:latin typeface="+mn-lt"/>
                <a:ea typeface="+mn-ea"/>
                <a:cs typeface="+mn-cs"/>
              </a:rPr>
              <a:t>Beagle</a:t>
            </a:r>
            <a:r>
              <a:rPr lang="en-GB" sz="1200" kern="1200" dirty="0" smtClean="0">
                <a:solidFill>
                  <a:schemeClr val="tx1"/>
                </a:solidFill>
                <a:effectLst/>
                <a:latin typeface="+mn-lt"/>
                <a:ea typeface="+mn-ea"/>
                <a:cs typeface="+mn-cs"/>
              </a:rPr>
              <a:t>, beard, £10 note. This could be done as a post-it activity on the wall and then revisit at the end of the class. The images on this slide are all of Darwin – he is not often seen as a young man.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DE50344-53C9-7041-8CDA-20415822F239}" type="slidenum">
              <a:rPr lang="en-US" smtClean="0"/>
              <a:t>2</a:t>
            </a:fld>
            <a:endParaRPr lang="en-US"/>
          </a:p>
        </p:txBody>
      </p:sp>
    </p:spTree>
    <p:extLst>
      <p:ext uri="{BB962C8B-B14F-4D97-AF65-F5344CB8AC3E}">
        <p14:creationId xmlns:p14="http://schemas.microsoft.com/office/powerpoint/2010/main" val="260379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Slide 3: Charles Darwin was born 1809 and died 1882. When he was 22 he set off on the adventure of a lifetime. He sailed around the world for almost 5 years on board HMS </a:t>
            </a:r>
            <a:r>
              <a:rPr lang="en-GB" sz="1200" i="1" kern="1200" dirty="0" smtClean="0">
                <a:solidFill>
                  <a:schemeClr val="tx1"/>
                </a:solidFill>
                <a:effectLst/>
                <a:latin typeface="+mn-lt"/>
                <a:ea typeface="+mn-ea"/>
                <a:cs typeface="+mn-cs"/>
              </a:rPr>
              <a:t>Beagle</a:t>
            </a:r>
            <a:r>
              <a:rPr lang="en-GB" sz="1200" kern="1200" dirty="0" smtClean="0">
                <a:solidFill>
                  <a:schemeClr val="tx1"/>
                </a:solidFill>
                <a:effectLst/>
                <a:latin typeface="+mn-lt"/>
                <a:ea typeface="+mn-ea"/>
                <a:cs typeface="+mn-cs"/>
              </a:rPr>
              <a:t>. The main purpose of the voyage was to make maps of the South American coast. Darwin was a companion for the </a:t>
            </a:r>
            <a:r>
              <a:rPr lang="en-GB" sz="1200" kern="1200" smtClean="0">
                <a:solidFill>
                  <a:schemeClr val="tx1"/>
                </a:solidFill>
                <a:effectLst/>
                <a:latin typeface="+mn-lt"/>
                <a:ea typeface="+mn-ea"/>
                <a:cs typeface="+mn-cs"/>
              </a:rPr>
              <a:t>Captain </a:t>
            </a:r>
            <a:r>
              <a:rPr lang="en-GB" sz="1200" kern="1200" smtClean="0">
                <a:solidFill>
                  <a:schemeClr val="tx1"/>
                </a:solidFill>
                <a:effectLst/>
                <a:latin typeface="+mn-lt"/>
                <a:ea typeface="+mn-ea"/>
                <a:cs typeface="+mn-cs"/>
              </a:rPr>
              <a:t>and </a:t>
            </a:r>
            <a:r>
              <a:rPr lang="en-GB" sz="1200" kern="1200" dirty="0" smtClean="0">
                <a:solidFill>
                  <a:schemeClr val="tx1"/>
                </a:solidFill>
                <a:effectLst/>
                <a:latin typeface="+mn-lt"/>
                <a:ea typeface="+mn-ea"/>
                <a:cs typeface="+mn-cs"/>
              </a:rPr>
              <a:t>was allowed to pursue his own research as a naturalist on board. </a:t>
            </a:r>
            <a:endParaRPr lang="en-US" dirty="0"/>
          </a:p>
        </p:txBody>
      </p:sp>
      <p:sp>
        <p:nvSpPr>
          <p:cNvPr id="4" name="Slide Number Placeholder 3"/>
          <p:cNvSpPr>
            <a:spLocks noGrp="1"/>
          </p:cNvSpPr>
          <p:nvPr>
            <p:ph type="sldNum" sz="quarter" idx="10"/>
          </p:nvPr>
        </p:nvSpPr>
        <p:spPr/>
        <p:txBody>
          <a:bodyPr/>
          <a:lstStyle/>
          <a:p>
            <a:fld id="{8DE50344-53C9-7041-8CDA-20415822F239}" type="slidenum">
              <a:rPr lang="en-US" smtClean="0"/>
              <a:t>3</a:t>
            </a:fld>
            <a:endParaRPr lang="en-US"/>
          </a:p>
        </p:txBody>
      </p:sp>
    </p:spTree>
    <p:extLst>
      <p:ext uri="{BB962C8B-B14F-4D97-AF65-F5344CB8AC3E}">
        <p14:creationId xmlns:p14="http://schemas.microsoft.com/office/powerpoint/2010/main" val="1189735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Slide 4: This is where the ship went. During the voyage, Darwin spent 18 months on land. He saw plants and animals that few people had seen before and was very excited by what he found. He collected a vast amount of rocks, fossils, plants, animal bodies and bones and sent them back via other ships travelling to England. He began to think about all the different types of places where he found things and the variety amongst what he saw.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E50344-53C9-7041-8CDA-20415822F239}" type="slidenum">
              <a:rPr lang="en-US" smtClean="0"/>
              <a:t>4</a:t>
            </a:fld>
            <a:endParaRPr lang="en-US"/>
          </a:p>
        </p:txBody>
      </p:sp>
    </p:spTree>
    <p:extLst>
      <p:ext uri="{BB962C8B-B14F-4D97-AF65-F5344CB8AC3E}">
        <p14:creationId xmlns:p14="http://schemas.microsoft.com/office/powerpoint/2010/main" val="4147165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Slide 5: Some examples of the sort of things he collected</a:t>
            </a:r>
            <a:r>
              <a:rPr lang="en-GB" sz="1200" kern="1200" baseline="0" dirty="0" smtClean="0">
                <a:solidFill>
                  <a:schemeClr val="tx1"/>
                </a:solidFill>
                <a:effectLst/>
                <a:latin typeface="+mn-lt"/>
                <a:ea typeface="+mn-ea"/>
                <a:cs typeface="+mn-cs"/>
              </a:rPr>
              <a:t> whilst on the voyage – Birds, rocks, plants, fish &amp; bones.</a:t>
            </a:r>
            <a:endParaRPr lang="en-US" dirty="0"/>
          </a:p>
        </p:txBody>
      </p:sp>
      <p:sp>
        <p:nvSpPr>
          <p:cNvPr id="4" name="Slide Number Placeholder 3"/>
          <p:cNvSpPr>
            <a:spLocks noGrp="1"/>
          </p:cNvSpPr>
          <p:nvPr>
            <p:ph type="sldNum" sz="quarter" idx="10"/>
          </p:nvPr>
        </p:nvSpPr>
        <p:spPr/>
        <p:txBody>
          <a:bodyPr/>
          <a:lstStyle/>
          <a:p>
            <a:fld id="{8DE50344-53C9-7041-8CDA-20415822F239}" type="slidenum">
              <a:rPr lang="en-US" smtClean="0"/>
              <a:t>5</a:t>
            </a:fld>
            <a:endParaRPr lang="en-US"/>
          </a:p>
        </p:txBody>
      </p:sp>
    </p:spTree>
    <p:extLst>
      <p:ext uri="{BB962C8B-B14F-4D97-AF65-F5344CB8AC3E}">
        <p14:creationId xmlns:p14="http://schemas.microsoft.com/office/powerpoint/2010/main" val="274872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Slide 6: When he returned home, he married and moved to this house in Kent with his wife Emma. Darwin didn’t travel again. He spent many years working on his scientific research at home in his study, not in a laboratory. He examined specimens that he had sent back from the voyage and more that arrived in the post.</a:t>
            </a:r>
          </a:p>
          <a:p>
            <a:endParaRPr lang="en-US" dirty="0"/>
          </a:p>
        </p:txBody>
      </p:sp>
      <p:sp>
        <p:nvSpPr>
          <p:cNvPr id="4" name="Slide Number Placeholder 3"/>
          <p:cNvSpPr>
            <a:spLocks noGrp="1"/>
          </p:cNvSpPr>
          <p:nvPr>
            <p:ph type="sldNum" sz="quarter" idx="10"/>
          </p:nvPr>
        </p:nvSpPr>
        <p:spPr/>
        <p:txBody>
          <a:bodyPr/>
          <a:lstStyle/>
          <a:p>
            <a:fld id="{8DE50344-53C9-7041-8CDA-20415822F239}" type="slidenum">
              <a:rPr lang="en-US" smtClean="0"/>
              <a:t>6</a:t>
            </a:fld>
            <a:endParaRPr lang="en-US"/>
          </a:p>
        </p:txBody>
      </p:sp>
    </p:spTree>
    <p:extLst>
      <p:ext uri="{BB962C8B-B14F-4D97-AF65-F5344CB8AC3E}">
        <p14:creationId xmlns:p14="http://schemas.microsoft.com/office/powerpoint/2010/main" val="1234328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Slide 7: This letter was sent from New Zealand and has bees attached to it for Darwin to study. He exchanged over 15,000 letters with other people who helped him carry out his work. His family helped with his experiments too. He was interested in everything to do with nature and how things came to be.</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8DE50344-53C9-7041-8CDA-20415822F239}" type="slidenum">
              <a:rPr lang="en-US" smtClean="0"/>
              <a:t>7</a:t>
            </a:fld>
            <a:endParaRPr lang="en-US"/>
          </a:p>
        </p:txBody>
      </p:sp>
    </p:spTree>
    <p:extLst>
      <p:ext uri="{BB962C8B-B14F-4D97-AF65-F5344CB8AC3E}">
        <p14:creationId xmlns:p14="http://schemas.microsoft.com/office/powerpoint/2010/main" val="153305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Slide 8: This is a letter sent to Darwin by a family friend, Fanny Owen. There were no envelopes in Darwin’s early life (introduced mid-1840s) and it was common to save paper by writing cross hatch style. Then the letter was folded and sealed. Note the lack of detail on the address.</a:t>
            </a:r>
          </a:p>
          <a:p>
            <a:endParaRPr lang="en-US" dirty="0"/>
          </a:p>
        </p:txBody>
      </p:sp>
      <p:sp>
        <p:nvSpPr>
          <p:cNvPr id="4" name="Slide Number Placeholder 3"/>
          <p:cNvSpPr>
            <a:spLocks noGrp="1"/>
          </p:cNvSpPr>
          <p:nvPr>
            <p:ph type="sldNum" sz="quarter" idx="10"/>
          </p:nvPr>
        </p:nvSpPr>
        <p:spPr/>
        <p:txBody>
          <a:bodyPr/>
          <a:lstStyle/>
          <a:p>
            <a:fld id="{8DE50344-53C9-7041-8CDA-20415822F239}" type="slidenum">
              <a:rPr lang="en-US" smtClean="0"/>
              <a:t>8</a:t>
            </a:fld>
            <a:endParaRPr lang="en-US"/>
          </a:p>
        </p:txBody>
      </p:sp>
    </p:spTree>
    <p:extLst>
      <p:ext uri="{BB962C8B-B14F-4D97-AF65-F5344CB8AC3E}">
        <p14:creationId xmlns:p14="http://schemas.microsoft.com/office/powerpoint/2010/main" val="1998129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Slide 9: This is Darwin’s study</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8DE50344-53C9-7041-8CDA-20415822F239}" type="slidenum">
              <a:rPr lang="en-US" smtClean="0"/>
              <a:t>9</a:t>
            </a:fld>
            <a:endParaRPr lang="en-US"/>
          </a:p>
        </p:txBody>
      </p:sp>
    </p:spTree>
    <p:extLst>
      <p:ext uri="{BB962C8B-B14F-4D97-AF65-F5344CB8AC3E}">
        <p14:creationId xmlns:p14="http://schemas.microsoft.com/office/powerpoint/2010/main" val="1307112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648" y="2349387"/>
            <a:ext cx="9085342" cy="1621111"/>
          </a:xfrm>
        </p:spPr>
        <p:txBody>
          <a:bodyPr/>
          <a:lstStyle/>
          <a:p>
            <a:r>
              <a:rPr lang="en-GB" smtClean="0"/>
              <a:t>Click to edit Master title style</a:t>
            </a:r>
            <a:endParaRPr lang="en-US"/>
          </a:p>
        </p:txBody>
      </p:sp>
      <p:sp>
        <p:nvSpPr>
          <p:cNvPr id="3" name="Subtitle 2"/>
          <p:cNvSpPr>
            <a:spLocks noGrp="1"/>
          </p:cNvSpPr>
          <p:nvPr>
            <p:ph type="subTitle" idx="1"/>
          </p:nvPr>
        </p:nvSpPr>
        <p:spPr>
          <a:xfrm>
            <a:off x="1603296" y="4285615"/>
            <a:ext cx="7482047" cy="1932728"/>
          </a:xfrm>
        </p:spPr>
        <p:txBody>
          <a:bodyPr/>
          <a:lstStyle>
            <a:lvl1pPr marL="0" indent="0" algn="ctr">
              <a:buNone/>
              <a:defRPr>
                <a:solidFill>
                  <a:schemeClr val="tx1">
                    <a:tint val="75000"/>
                  </a:schemeClr>
                </a:solidFill>
              </a:defRPr>
            </a:lvl1pPr>
            <a:lvl2pPr marL="497754" indent="0" algn="ctr">
              <a:buNone/>
              <a:defRPr>
                <a:solidFill>
                  <a:schemeClr val="tx1">
                    <a:tint val="75000"/>
                  </a:schemeClr>
                </a:solidFill>
              </a:defRPr>
            </a:lvl2pPr>
            <a:lvl3pPr marL="995507" indent="0" algn="ctr">
              <a:buNone/>
              <a:defRPr>
                <a:solidFill>
                  <a:schemeClr val="tx1">
                    <a:tint val="75000"/>
                  </a:schemeClr>
                </a:solidFill>
              </a:defRPr>
            </a:lvl3pPr>
            <a:lvl4pPr marL="1493261" indent="0" algn="ctr">
              <a:buNone/>
              <a:defRPr>
                <a:solidFill>
                  <a:schemeClr val="tx1">
                    <a:tint val="75000"/>
                  </a:schemeClr>
                </a:solidFill>
              </a:defRPr>
            </a:lvl4pPr>
            <a:lvl5pPr marL="1991015" indent="0" algn="ctr">
              <a:buNone/>
              <a:defRPr>
                <a:solidFill>
                  <a:schemeClr val="tx1">
                    <a:tint val="75000"/>
                  </a:schemeClr>
                </a:solidFill>
              </a:defRPr>
            </a:lvl5pPr>
            <a:lvl6pPr marL="2488768" indent="0" algn="ctr">
              <a:buNone/>
              <a:defRPr>
                <a:solidFill>
                  <a:schemeClr val="tx1">
                    <a:tint val="75000"/>
                  </a:schemeClr>
                </a:solidFill>
              </a:defRPr>
            </a:lvl6pPr>
            <a:lvl7pPr marL="2986522" indent="0" algn="ctr">
              <a:buNone/>
              <a:defRPr>
                <a:solidFill>
                  <a:schemeClr val="tx1">
                    <a:tint val="75000"/>
                  </a:schemeClr>
                </a:solidFill>
              </a:defRPr>
            </a:lvl7pPr>
            <a:lvl8pPr marL="3484275" indent="0" algn="ctr">
              <a:buNone/>
              <a:defRPr>
                <a:solidFill>
                  <a:schemeClr val="tx1">
                    <a:tint val="75000"/>
                  </a:schemeClr>
                </a:solidFill>
              </a:defRPr>
            </a:lvl8pPr>
            <a:lvl9pPr marL="3982029"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BCBDCB19-162D-1641-B4BF-A9E0A6ECA1A2}"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0E755-7333-A348-8DFE-00F0B6285EEE}" type="slidenum">
              <a:rPr lang="en-US" smtClean="0"/>
              <a:t>‹#›</a:t>
            </a:fld>
            <a:endParaRPr lang="en-US"/>
          </a:p>
        </p:txBody>
      </p:sp>
    </p:spTree>
    <p:extLst>
      <p:ext uri="{BB962C8B-B14F-4D97-AF65-F5344CB8AC3E}">
        <p14:creationId xmlns:p14="http://schemas.microsoft.com/office/powerpoint/2010/main" val="3294517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CBDCB19-162D-1641-B4BF-A9E0A6ECA1A2}"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0E755-7333-A348-8DFE-00F0B6285EEE}" type="slidenum">
              <a:rPr lang="en-US" smtClean="0"/>
              <a:t>‹#›</a:t>
            </a:fld>
            <a:endParaRPr lang="en-US"/>
          </a:p>
        </p:txBody>
      </p:sp>
    </p:spTree>
    <p:extLst>
      <p:ext uri="{BB962C8B-B14F-4D97-AF65-F5344CB8AC3E}">
        <p14:creationId xmlns:p14="http://schemas.microsoft.com/office/powerpoint/2010/main" val="3668165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49262" y="302866"/>
            <a:ext cx="2404944" cy="6452932"/>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534432" y="302866"/>
            <a:ext cx="7036687" cy="6452932"/>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CBDCB19-162D-1641-B4BF-A9E0A6ECA1A2}"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0E755-7333-A348-8DFE-00F0B6285EEE}" type="slidenum">
              <a:rPr lang="en-US" smtClean="0"/>
              <a:t>‹#›</a:t>
            </a:fld>
            <a:endParaRPr lang="en-US"/>
          </a:p>
        </p:txBody>
      </p:sp>
    </p:spTree>
    <p:extLst>
      <p:ext uri="{BB962C8B-B14F-4D97-AF65-F5344CB8AC3E}">
        <p14:creationId xmlns:p14="http://schemas.microsoft.com/office/powerpoint/2010/main" val="2109273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CBDCB19-162D-1641-B4BF-A9E0A6ECA1A2}"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0E755-7333-A348-8DFE-00F0B6285EEE}" type="slidenum">
              <a:rPr lang="en-US" smtClean="0"/>
              <a:t>‹#›</a:t>
            </a:fld>
            <a:endParaRPr lang="en-US"/>
          </a:p>
        </p:txBody>
      </p:sp>
    </p:spTree>
    <p:extLst>
      <p:ext uri="{BB962C8B-B14F-4D97-AF65-F5344CB8AC3E}">
        <p14:creationId xmlns:p14="http://schemas.microsoft.com/office/powerpoint/2010/main" val="4218481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329" y="4859833"/>
            <a:ext cx="9085342" cy="1502066"/>
          </a:xfrm>
        </p:spPr>
        <p:txBody>
          <a:bodyPr anchor="t"/>
          <a:lstStyle>
            <a:lvl1pPr algn="l">
              <a:defRPr sz="4400" b="1" cap="all"/>
            </a:lvl1pPr>
          </a:lstStyle>
          <a:p>
            <a:r>
              <a:rPr lang="en-GB" smtClean="0"/>
              <a:t>Click to edit Master title style</a:t>
            </a:r>
            <a:endParaRPr lang="en-US"/>
          </a:p>
        </p:txBody>
      </p:sp>
      <p:sp>
        <p:nvSpPr>
          <p:cNvPr id="3" name="Text Placeholder 2"/>
          <p:cNvSpPr>
            <a:spLocks noGrp="1"/>
          </p:cNvSpPr>
          <p:nvPr>
            <p:ph type="body" idx="1"/>
          </p:nvPr>
        </p:nvSpPr>
        <p:spPr>
          <a:xfrm>
            <a:off x="844329" y="3205459"/>
            <a:ext cx="9085342" cy="1654373"/>
          </a:xfrm>
        </p:spPr>
        <p:txBody>
          <a:bodyPr anchor="b"/>
          <a:lstStyle>
            <a:lvl1pPr marL="0" indent="0">
              <a:buNone/>
              <a:defRPr sz="2200">
                <a:solidFill>
                  <a:schemeClr val="tx1">
                    <a:tint val="75000"/>
                  </a:schemeClr>
                </a:solidFill>
              </a:defRPr>
            </a:lvl1pPr>
            <a:lvl2pPr marL="497754" indent="0">
              <a:buNone/>
              <a:defRPr sz="2000">
                <a:solidFill>
                  <a:schemeClr val="tx1">
                    <a:tint val="75000"/>
                  </a:schemeClr>
                </a:solidFill>
              </a:defRPr>
            </a:lvl2pPr>
            <a:lvl3pPr marL="995507" indent="0">
              <a:buNone/>
              <a:defRPr sz="1700">
                <a:solidFill>
                  <a:schemeClr val="tx1">
                    <a:tint val="75000"/>
                  </a:schemeClr>
                </a:solidFill>
              </a:defRPr>
            </a:lvl3pPr>
            <a:lvl4pPr marL="1493261" indent="0">
              <a:buNone/>
              <a:defRPr sz="1500">
                <a:solidFill>
                  <a:schemeClr val="tx1">
                    <a:tint val="75000"/>
                  </a:schemeClr>
                </a:solidFill>
              </a:defRPr>
            </a:lvl4pPr>
            <a:lvl5pPr marL="1991015" indent="0">
              <a:buNone/>
              <a:defRPr sz="1500">
                <a:solidFill>
                  <a:schemeClr val="tx1">
                    <a:tint val="75000"/>
                  </a:schemeClr>
                </a:solidFill>
              </a:defRPr>
            </a:lvl5pPr>
            <a:lvl6pPr marL="2488768" indent="0">
              <a:buNone/>
              <a:defRPr sz="1500">
                <a:solidFill>
                  <a:schemeClr val="tx1">
                    <a:tint val="75000"/>
                  </a:schemeClr>
                </a:solidFill>
              </a:defRPr>
            </a:lvl6pPr>
            <a:lvl7pPr marL="2986522" indent="0">
              <a:buNone/>
              <a:defRPr sz="1500">
                <a:solidFill>
                  <a:schemeClr val="tx1">
                    <a:tint val="75000"/>
                  </a:schemeClr>
                </a:solidFill>
              </a:defRPr>
            </a:lvl7pPr>
            <a:lvl8pPr marL="3484275" indent="0">
              <a:buNone/>
              <a:defRPr sz="1500">
                <a:solidFill>
                  <a:schemeClr val="tx1">
                    <a:tint val="75000"/>
                  </a:schemeClr>
                </a:solidFill>
              </a:defRPr>
            </a:lvl8pPr>
            <a:lvl9pPr marL="3982029" indent="0">
              <a:buNone/>
              <a:defRPr sz="15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BCBDCB19-162D-1641-B4BF-A9E0A6ECA1A2}" type="datetimeFigureOut">
              <a:rPr lang="en-US" smtClean="0"/>
              <a:t>12/8/2015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0E755-7333-A348-8DFE-00F0B6285EEE}" type="slidenum">
              <a:rPr lang="en-US" smtClean="0"/>
              <a:t>‹#›</a:t>
            </a:fld>
            <a:endParaRPr lang="en-US"/>
          </a:p>
        </p:txBody>
      </p:sp>
    </p:spTree>
    <p:extLst>
      <p:ext uri="{BB962C8B-B14F-4D97-AF65-F5344CB8AC3E}">
        <p14:creationId xmlns:p14="http://schemas.microsoft.com/office/powerpoint/2010/main" val="892560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534432" y="1764667"/>
            <a:ext cx="4720815" cy="4991131"/>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5433391" y="1764667"/>
            <a:ext cx="4720815" cy="4991131"/>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BCBDCB19-162D-1641-B4BF-A9E0A6ECA1A2}" type="datetimeFigureOut">
              <a:rPr lang="en-US" smtClean="0"/>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0E755-7333-A348-8DFE-00F0B6285EEE}" type="slidenum">
              <a:rPr lang="en-US" smtClean="0"/>
              <a:t>‹#›</a:t>
            </a:fld>
            <a:endParaRPr lang="en-US"/>
          </a:p>
        </p:txBody>
      </p:sp>
    </p:spTree>
    <p:extLst>
      <p:ext uri="{BB962C8B-B14F-4D97-AF65-F5344CB8AC3E}">
        <p14:creationId xmlns:p14="http://schemas.microsoft.com/office/powerpoint/2010/main" val="2859021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534432" y="1692889"/>
            <a:ext cx="4722671" cy="705515"/>
          </a:xfrm>
        </p:spPr>
        <p:txBody>
          <a:bodyPr anchor="b"/>
          <a:lstStyle>
            <a:lvl1pPr marL="0" indent="0">
              <a:buNone/>
              <a:defRPr sz="2600" b="1"/>
            </a:lvl1pPr>
            <a:lvl2pPr marL="497754" indent="0">
              <a:buNone/>
              <a:defRPr sz="2200" b="1"/>
            </a:lvl2pPr>
            <a:lvl3pPr marL="995507" indent="0">
              <a:buNone/>
              <a:defRPr sz="2000" b="1"/>
            </a:lvl3pPr>
            <a:lvl4pPr marL="1493261" indent="0">
              <a:buNone/>
              <a:defRPr sz="1700" b="1"/>
            </a:lvl4pPr>
            <a:lvl5pPr marL="1991015" indent="0">
              <a:buNone/>
              <a:defRPr sz="1700" b="1"/>
            </a:lvl5pPr>
            <a:lvl6pPr marL="2488768" indent="0">
              <a:buNone/>
              <a:defRPr sz="1700" b="1"/>
            </a:lvl6pPr>
            <a:lvl7pPr marL="2986522" indent="0">
              <a:buNone/>
              <a:defRPr sz="1700" b="1"/>
            </a:lvl7pPr>
            <a:lvl8pPr marL="3484275" indent="0">
              <a:buNone/>
              <a:defRPr sz="1700" b="1"/>
            </a:lvl8pPr>
            <a:lvl9pPr marL="3982029" indent="0">
              <a:buNone/>
              <a:defRPr sz="1700" b="1"/>
            </a:lvl9pPr>
          </a:lstStyle>
          <a:p>
            <a:pPr lvl="0"/>
            <a:r>
              <a:rPr lang="en-GB" smtClean="0"/>
              <a:t>Click to edit Master text styles</a:t>
            </a:r>
          </a:p>
        </p:txBody>
      </p:sp>
      <p:sp>
        <p:nvSpPr>
          <p:cNvPr id="4" name="Content Placeholder 3"/>
          <p:cNvSpPr>
            <a:spLocks noGrp="1"/>
          </p:cNvSpPr>
          <p:nvPr>
            <p:ph sz="half" idx="2"/>
          </p:nvPr>
        </p:nvSpPr>
        <p:spPr>
          <a:xfrm>
            <a:off x="534432" y="2398404"/>
            <a:ext cx="4722671" cy="4357393"/>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5429680" y="1692889"/>
            <a:ext cx="4724527" cy="705515"/>
          </a:xfrm>
        </p:spPr>
        <p:txBody>
          <a:bodyPr anchor="b"/>
          <a:lstStyle>
            <a:lvl1pPr marL="0" indent="0">
              <a:buNone/>
              <a:defRPr sz="2600" b="1"/>
            </a:lvl1pPr>
            <a:lvl2pPr marL="497754" indent="0">
              <a:buNone/>
              <a:defRPr sz="2200" b="1"/>
            </a:lvl2pPr>
            <a:lvl3pPr marL="995507" indent="0">
              <a:buNone/>
              <a:defRPr sz="2000" b="1"/>
            </a:lvl3pPr>
            <a:lvl4pPr marL="1493261" indent="0">
              <a:buNone/>
              <a:defRPr sz="1700" b="1"/>
            </a:lvl4pPr>
            <a:lvl5pPr marL="1991015" indent="0">
              <a:buNone/>
              <a:defRPr sz="1700" b="1"/>
            </a:lvl5pPr>
            <a:lvl6pPr marL="2488768" indent="0">
              <a:buNone/>
              <a:defRPr sz="1700" b="1"/>
            </a:lvl6pPr>
            <a:lvl7pPr marL="2986522" indent="0">
              <a:buNone/>
              <a:defRPr sz="1700" b="1"/>
            </a:lvl7pPr>
            <a:lvl8pPr marL="3484275" indent="0">
              <a:buNone/>
              <a:defRPr sz="1700" b="1"/>
            </a:lvl8pPr>
            <a:lvl9pPr marL="3982029" indent="0">
              <a:buNone/>
              <a:defRPr sz="1700" b="1"/>
            </a:lvl9pPr>
          </a:lstStyle>
          <a:p>
            <a:pPr lvl="0"/>
            <a:r>
              <a:rPr lang="en-GB" smtClean="0"/>
              <a:t>Click to edit Master text styles</a:t>
            </a:r>
          </a:p>
        </p:txBody>
      </p:sp>
      <p:sp>
        <p:nvSpPr>
          <p:cNvPr id="6" name="Content Placeholder 5"/>
          <p:cNvSpPr>
            <a:spLocks noGrp="1"/>
          </p:cNvSpPr>
          <p:nvPr>
            <p:ph sz="quarter" idx="4"/>
          </p:nvPr>
        </p:nvSpPr>
        <p:spPr>
          <a:xfrm>
            <a:off x="5429680" y="2398404"/>
            <a:ext cx="4724527" cy="4357393"/>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BCBDCB19-162D-1641-B4BF-A9E0A6ECA1A2}" type="datetimeFigureOut">
              <a:rPr lang="en-US" smtClean="0"/>
              <a:t>12/8/2015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30E755-7333-A348-8DFE-00F0B6285EEE}" type="slidenum">
              <a:rPr lang="en-US" smtClean="0"/>
              <a:t>‹#›</a:t>
            </a:fld>
            <a:endParaRPr lang="en-US"/>
          </a:p>
        </p:txBody>
      </p:sp>
    </p:spTree>
    <p:extLst>
      <p:ext uri="{BB962C8B-B14F-4D97-AF65-F5344CB8AC3E}">
        <p14:creationId xmlns:p14="http://schemas.microsoft.com/office/powerpoint/2010/main" val="3027891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BCBDCB19-162D-1641-B4BF-A9E0A6ECA1A2}" type="datetimeFigureOut">
              <a:rPr lang="en-US" smtClean="0"/>
              <a:t>12/8/2015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30E755-7333-A348-8DFE-00F0B6285EEE}" type="slidenum">
              <a:rPr lang="en-US" smtClean="0"/>
              <a:t>‹#›</a:t>
            </a:fld>
            <a:endParaRPr lang="en-US"/>
          </a:p>
        </p:txBody>
      </p:sp>
    </p:spTree>
    <p:extLst>
      <p:ext uri="{BB962C8B-B14F-4D97-AF65-F5344CB8AC3E}">
        <p14:creationId xmlns:p14="http://schemas.microsoft.com/office/powerpoint/2010/main" val="4085789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BDCB19-162D-1641-B4BF-A9E0A6ECA1A2}" type="datetimeFigureOut">
              <a:rPr lang="en-US" smtClean="0"/>
              <a:t>12/8/2015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30E755-7333-A348-8DFE-00F0B6285EEE}" type="slidenum">
              <a:rPr lang="en-US" smtClean="0"/>
              <a:t>‹#›</a:t>
            </a:fld>
            <a:endParaRPr lang="en-US"/>
          </a:p>
        </p:txBody>
      </p:sp>
    </p:spTree>
    <p:extLst>
      <p:ext uri="{BB962C8B-B14F-4D97-AF65-F5344CB8AC3E}">
        <p14:creationId xmlns:p14="http://schemas.microsoft.com/office/powerpoint/2010/main" val="1193155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432" y="301113"/>
            <a:ext cx="3516489" cy="1281483"/>
          </a:xfrm>
        </p:spPr>
        <p:txBody>
          <a:bodyPr anchor="b"/>
          <a:lstStyle>
            <a:lvl1pPr algn="l">
              <a:defRPr sz="2200" b="1"/>
            </a:lvl1pPr>
          </a:lstStyle>
          <a:p>
            <a:r>
              <a:rPr lang="en-GB" smtClean="0"/>
              <a:t>Click to edit Master title style</a:t>
            </a:r>
            <a:endParaRPr lang="en-US"/>
          </a:p>
        </p:txBody>
      </p:sp>
      <p:sp>
        <p:nvSpPr>
          <p:cNvPr id="3" name="Content Placeholder 2"/>
          <p:cNvSpPr>
            <a:spLocks noGrp="1"/>
          </p:cNvSpPr>
          <p:nvPr>
            <p:ph idx="1"/>
          </p:nvPr>
        </p:nvSpPr>
        <p:spPr>
          <a:xfrm>
            <a:off x="4178961" y="301115"/>
            <a:ext cx="5975245" cy="6454683"/>
          </a:xfrm>
        </p:spPr>
        <p:txBody>
          <a:bodyPr/>
          <a:lstStyle>
            <a:lvl1pPr>
              <a:defRPr sz="3500"/>
            </a:lvl1pPr>
            <a:lvl2pPr>
              <a:defRPr sz="30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534432" y="1582598"/>
            <a:ext cx="3516489" cy="5173200"/>
          </a:xfrm>
        </p:spPr>
        <p:txBody>
          <a:bodyPr/>
          <a:lstStyle>
            <a:lvl1pPr marL="0" indent="0">
              <a:buNone/>
              <a:defRPr sz="1500"/>
            </a:lvl1pPr>
            <a:lvl2pPr marL="497754" indent="0">
              <a:buNone/>
              <a:defRPr sz="1300"/>
            </a:lvl2pPr>
            <a:lvl3pPr marL="995507" indent="0">
              <a:buNone/>
              <a:defRPr sz="1100"/>
            </a:lvl3pPr>
            <a:lvl4pPr marL="1493261" indent="0">
              <a:buNone/>
              <a:defRPr sz="1000"/>
            </a:lvl4pPr>
            <a:lvl5pPr marL="1991015" indent="0">
              <a:buNone/>
              <a:defRPr sz="1000"/>
            </a:lvl5pPr>
            <a:lvl6pPr marL="2488768" indent="0">
              <a:buNone/>
              <a:defRPr sz="1000"/>
            </a:lvl6pPr>
            <a:lvl7pPr marL="2986522" indent="0">
              <a:buNone/>
              <a:defRPr sz="1000"/>
            </a:lvl7pPr>
            <a:lvl8pPr marL="3484275" indent="0">
              <a:buNone/>
              <a:defRPr sz="1000"/>
            </a:lvl8pPr>
            <a:lvl9pPr marL="3982029" indent="0">
              <a:buNone/>
              <a:defRPr sz="10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BCBDCB19-162D-1641-B4BF-A9E0A6ECA1A2}" type="datetimeFigureOut">
              <a:rPr lang="en-US" smtClean="0"/>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0E755-7333-A348-8DFE-00F0B6285EEE}" type="slidenum">
              <a:rPr lang="en-US" smtClean="0"/>
              <a:t>‹#›</a:t>
            </a:fld>
            <a:endParaRPr lang="en-US"/>
          </a:p>
        </p:txBody>
      </p:sp>
    </p:spTree>
    <p:extLst>
      <p:ext uri="{BB962C8B-B14F-4D97-AF65-F5344CB8AC3E}">
        <p14:creationId xmlns:p14="http://schemas.microsoft.com/office/powerpoint/2010/main" val="2423683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047" y="5293995"/>
            <a:ext cx="6413183" cy="624986"/>
          </a:xfrm>
        </p:spPr>
        <p:txBody>
          <a:bodyPr anchor="b"/>
          <a:lstStyle>
            <a:lvl1pPr algn="l">
              <a:defRPr sz="2200" b="1"/>
            </a:lvl1pPr>
          </a:lstStyle>
          <a:p>
            <a:r>
              <a:rPr lang="en-GB" smtClean="0"/>
              <a:t>Click to edit Master title style</a:t>
            </a:r>
            <a:endParaRPr lang="en-US"/>
          </a:p>
        </p:txBody>
      </p:sp>
      <p:sp>
        <p:nvSpPr>
          <p:cNvPr id="3" name="Picture Placeholder 2"/>
          <p:cNvSpPr>
            <a:spLocks noGrp="1"/>
          </p:cNvSpPr>
          <p:nvPr>
            <p:ph type="pic" idx="1"/>
          </p:nvPr>
        </p:nvSpPr>
        <p:spPr>
          <a:xfrm>
            <a:off x="2095047" y="675755"/>
            <a:ext cx="6413183" cy="4537710"/>
          </a:xfrm>
        </p:spPr>
        <p:txBody>
          <a:bodyPr/>
          <a:lstStyle>
            <a:lvl1pPr marL="0" indent="0">
              <a:buNone/>
              <a:defRPr sz="3500"/>
            </a:lvl1pPr>
            <a:lvl2pPr marL="497754" indent="0">
              <a:buNone/>
              <a:defRPr sz="3000"/>
            </a:lvl2pPr>
            <a:lvl3pPr marL="995507" indent="0">
              <a:buNone/>
              <a:defRPr sz="2600"/>
            </a:lvl3pPr>
            <a:lvl4pPr marL="1493261" indent="0">
              <a:buNone/>
              <a:defRPr sz="2200"/>
            </a:lvl4pPr>
            <a:lvl5pPr marL="1991015" indent="0">
              <a:buNone/>
              <a:defRPr sz="2200"/>
            </a:lvl5pPr>
            <a:lvl6pPr marL="2488768" indent="0">
              <a:buNone/>
              <a:defRPr sz="2200"/>
            </a:lvl6pPr>
            <a:lvl7pPr marL="2986522" indent="0">
              <a:buNone/>
              <a:defRPr sz="2200"/>
            </a:lvl7pPr>
            <a:lvl8pPr marL="3484275" indent="0">
              <a:buNone/>
              <a:defRPr sz="2200"/>
            </a:lvl8pPr>
            <a:lvl9pPr marL="3982029" indent="0">
              <a:buNone/>
              <a:defRPr sz="2200"/>
            </a:lvl9pPr>
          </a:lstStyle>
          <a:p>
            <a:endParaRPr lang="en-US"/>
          </a:p>
        </p:txBody>
      </p:sp>
      <p:sp>
        <p:nvSpPr>
          <p:cNvPr id="4" name="Text Placeholder 3"/>
          <p:cNvSpPr>
            <a:spLocks noGrp="1"/>
          </p:cNvSpPr>
          <p:nvPr>
            <p:ph type="body" sz="half" idx="2"/>
          </p:nvPr>
        </p:nvSpPr>
        <p:spPr>
          <a:xfrm>
            <a:off x="2095047" y="5918981"/>
            <a:ext cx="6413183" cy="887584"/>
          </a:xfrm>
        </p:spPr>
        <p:txBody>
          <a:bodyPr/>
          <a:lstStyle>
            <a:lvl1pPr marL="0" indent="0">
              <a:buNone/>
              <a:defRPr sz="1500"/>
            </a:lvl1pPr>
            <a:lvl2pPr marL="497754" indent="0">
              <a:buNone/>
              <a:defRPr sz="1300"/>
            </a:lvl2pPr>
            <a:lvl3pPr marL="995507" indent="0">
              <a:buNone/>
              <a:defRPr sz="1100"/>
            </a:lvl3pPr>
            <a:lvl4pPr marL="1493261" indent="0">
              <a:buNone/>
              <a:defRPr sz="1000"/>
            </a:lvl4pPr>
            <a:lvl5pPr marL="1991015" indent="0">
              <a:buNone/>
              <a:defRPr sz="1000"/>
            </a:lvl5pPr>
            <a:lvl6pPr marL="2488768" indent="0">
              <a:buNone/>
              <a:defRPr sz="1000"/>
            </a:lvl6pPr>
            <a:lvl7pPr marL="2986522" indent="0">
              <a:buNone/>
              <a:defRPr sz="1000"/>
            </a:lvl7pPr>
            <a:lvl8pPr marL="3484275" indent="0">
              <a:buNone/>
              <a:defRPr sz="1000"/>
            </a:lvl8pPr>
            <a:lvl9pPr marL="3982029" indent="0">
              <a:buNone/>
              <a:defRPr sz="10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BCBDCB19-162D-1641-B4BF-A9E0A6ECA1A2}" type="datetimeFigureOut">
              <a:rPr lang="en-US" smtClean="0"/>
              <a:t>12/8/2015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0E755-7333-A348-8DFE-00F0B6285EEE}" type="slidenum">
              <a:rPr lang="en-US" smtClean="0"/>
              <a:t>‹#›</a:t>
            </a:fld>
            <a:endParaRPr lang="en-US"/>
          </a:p>
        </p:txBody>
      </p:sp>
    </p:spTree>
    <p:extLst>
      <p:ext uri="{BB962C8B-B14F-4D97-AF65-F5344CB8AC3E}">
        <p14:creationId xmlns:p14="http://schemas.microsoft.com/office/powerpoint/2010/main" val="1803831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432" y="302865"/>
            <a:ext cx="9619774" cy="1260475"/>
          </a:xfrm>
          <a:prstGeom prst="rect">
            <a:avLst/>
          </a:prstGeom>
        </p:spPr>
        <p:txBody>
          <a:bodyPr vert="horz" lIns="99551" tIns="49775" rIns="99551" bIns="49775"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534432" y="1764667"/>
            <a:ext cx="9619774" cy="4991131"/>
          </a:xfrm>
          <a:prstGeom prst="rect">
            <a:avLst/>
          </a:prstGeom>
        </p:spPr>
        <p:txBody>
          <a:bodyPr vert="horz" lIns="99551" tIns="49775" rIns="99551" bIns="49775"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534432" y="7009643"/>
            <a:ext cx="2494016" cy="402652"/>
          </a:xfrm>
          <a:prstGeom prst="rect">
            <a:avLst/>
          </a:prstGeom>
        </p:spPr>
        <p:txBody>
          <a:bodyPr vert="horz" lIns="99551" tIns="49775" rIns="99551" bIns="49775" rtlCol="0" anchor="ctr"/>
          <a:lstStyle>
            <a:lvl1pPr algn="l">
              <a:defRPr sz="1300">
                <a:solidFill>
                  <a:schemeClr val="tx1">
                    <a:tint val="75000"/>
                  </a:schemeClr>
                </a:solidFill>
              </a:defRPr>
            </a:lvl1pPr>
          </a:lstStyle>
          <a:p>
            <a:fld id="{BCBDCB19-162D-1641-B4BF-A9E0A6ECA1A2}" type="datetimeFigureOut">
              <a:rPr lang="en-US" smtClean="0"/>
              <a:t>12/8/2015</a:t>
            </a:fld>
            <a:endParaRPr lang="en-US"/>
          </a:p>
        </p:txBody>
      </p:sp>
      <p:sp>
        <p:nvSpPr>
          <p:cNvPr id="5" name="Footer Placeholder 4"/>
          <p:cNvSpPr>
            <a:spLocks noGrp="1"/>
          </p:cNvSpPr>
          <p:nvPr>
            <p:ph type="ftr" sz="quarter" idx="3"/>
          </p:nvPr>
        </p:nvSpPr>
        <p:spPr>
          <a:xfrm>
            <a:off x="3651952" y="7009643"/>
            <a:ext cx="3384735" cy="402652"/>
          </a:xfrm>
          <a:prstGeom prst="rect">
            <a:avLst/>
          </a:prstGeom>
        </p:spPr>
        <p:txBody>
          <a:bodyPr vert="horz" lIns="99551" tIns="49775" rIns="99551" bIns="49775"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660190" y="7009643"/>
            <a:ext cx="2494016" cy="402652"/>
          </a:xfrm>
          <a:prstGeom prst="rect">
            <a:avLst/>
          </a:prstGeom>
        </p:spPr>
        <p:txBody>
          <a:bodyPr vert="horz" lIns="99551" tIns="49775" rIns="99551" bIns="49775" rtlCol="0" anchor="ctr"/>
          <a:lstStyle>
            <a:lvl1pPr algn="r">
              <a:defRPr sz="1300">
                <a:solidFill>
                  <a:schemeClr val="tx1">
                    <a:tint val="75000"/>
                  </a:schemeClr>
                </a:solidFill>
              </a:defRPr>
            </a:lvl1pPr>
          </a:lstStyle>
          <a:p>
            <a:fld id="{2530E755-7333-A348-8DFE-00F0B6285EEE}" type="slidenum">
              <a:rPr lang="en-US" smtClean="0"/>
              <a:t>‹#›</a:t>
            </a:fld>
            <a:endParaRPr lang="en-US"/>
          </a:p>
        </p:txBody>
      </p:sp>
    </p:spTree>
    <p:extLst>
      <p:ext uri="{BB962C8B-B14F-4D97-AF65-F5344CB8AC3E}">
        <p14:creationId xmlns:p14="http://schemas.microsoft.com/office/powerpoint/2010/main" val="1858012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97754" rtl="0" eaLnBrk="1" latinLnBrk="0" hangingPunct="1">
        <a:spcBef>
          <a:spcPct val="0"/>
        </a:spcBef>
        <a:buNone/>
        <a:defRPr sz="4800" kern="1200">
          <a:solidFill>
            <a:schemeClr val="tx1"/>
          </a:solidFill>
          <a:latin typeface="+mj-lt"/>
          <a:ea typeface="+mj-ea"/>
          <a:cs typeface="+mj-cs"/>
        </a:defRPr>
      </a:lvl1pPr>
    </p:titleStyle>
    <p:bodyStyle>
      <a:lvl1pPr marL="373315" indent="-373315" algn="l" defTabSz="497754" rtl="0" eaLnBrk="1" latinLnBrk="0" hangingPunct="1">
        <a:spcBef>
          <a:spcPct val="20000"/>
        </a:spcBef>
        <a:buFont typeface="Arial"/>
        <a:buChar char="•"/>
        <a:defRPr sz="3500" kern="1200">
          <a:solidFill>
            <a:schemeClr val="tx1"/>
          </a:solidFill>
          <a:latin typeface="+mn-lt"/>
          <a:ea typeface="+mn-ea"/>
          <a:cs typeface="+mn-cs"/>
        </a:defRPr>
      </a:lvl1pPr>
      <a:lvl2pPr marL="808850" indent="-311096" algn="l" defTabSz="497754" rtl="0" eaLnBrk="1" latinLnBrk="0" hangingPunct="1">
        <a:spcBef>
          <a:spcPct val="20000"/>
        </a:spcBef>
        <a:buFont typeface="Arial"/>
        <a:buChar char="–"/>
        <a:defRPr sz="3000" kern="1200">
          <a:solidFill>
            <a:schemeClr val="tx1"/>
          </a:solidFill>
          <a:latin typeface="+mn-lt"/>
          <a:ea typeface="+mn-ea"/>
          <a:cs typeface="+mn-cs"/>
        </a:defRPr>
      </a:lvl2pPr>
      <a:lvl3pPr marL="1244384" indent="-248877" algn="l" defTabSz="497754" rtl="0" eaLnBrk="1" latinLnBrk="0" hangingPunct="1">
        <a:spcBef>
          <a:spcPct val="20000"/>
        </a:spcBef>
        <a:buFont typeface="Arial"/>
        <a:buChar char="•"/>
        <a:defRPr sz="2600" kern="1200">
          <a:solidFill>
            <a:schemeClr val="tx1"/>
          </a:solidFill>
          <a:latin typeface="+mn-lt"/>
          <a:ea typeface="+mn-ea"/>
          <a:cs typeface="+mn-cs"/>
        </a:defRPr>
      </a:lvl3pPr>
      <a:lvl4pPr marL="1742138" indent="-248877" algn="l" defTabSz="497754" rtl="0" eaLnBrk="1" latinLnBrk="0" hangingPunct="1">
        <a:spcBef>
          <a:spcPct val="20000"/>
        </a:spcBef>
        <a:buFont typeface="Arial"/>
        <a:buChar char="–"/>
        <a:defRPr sz="2200" kern="1200">
          <a:solidFill>
            <a:schemeClr val="tx1"/>
          </a:solidFill>
          <a:latin typeface="+mn-lt"/>
          <a:ea typeface="+mn-ea"/>
          <a:cs typeface="+mn-cs"/>
        </a:defRPr>
      </a:lvl4pPr>
      <a:lvl5pPr marL="2239891" indent="-248877" algn="l" defTabSz="497754" rtl="0" eaLnBrk="1" latinLnBrk="0" hangingPunct="1">
        <a:spcBef>
          <a:spcPct val="20000"/>
        </a:spcBef>
        <a:buFont typeface="Arial"/>
        <a:buChar char="»"/>
        <a:defRPr sz="2200" kern="1200">
          <a:solidFill>
            <a:schemeClr val="tx1"/>
          </a:solidFill>
          <a:latin typeface="+mn-lt"/>
          <a:ea typeface="+mn-ea"/>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688638" cy="7556392"/>
          </a:xfrm>
          <a:prstGeom prst="rect">
            <a:avLst/>
          </a:prstGeom>
        </p:spPr>
      </p:pic>
    </p:spTree>
    <p:extLst>
      <p:ext uri="{BB962C8B-B14F-4D97-AF65-F5344CB8AC3E}">
        <p14:creationId xmlns:p14="http://schemas.microsoft.com/office/powerpoint/2010/main" val="41290681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58"/>
            <a:ext cx="10688638" cy="7556392"/>
          </a:xfrm>
          <a:prstGeom prst="rect">
            <a:avLst/>
          </a:prstGeom>
        </p:spPr>
      </p:pic>
    </p:spTree>
    <p:extLst>
      <p:ext uri="{BB962C8B-B14F-4D97-AF65-F5344CB8AC3E}">
        <p14:creationId xmlns:p14="http://schemas.microsoft.com/office/powerpoint/2010/main" val="26390450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688638" cy="7556392"/>
          </a:xfrm>
          <a:prstGeom prst="rect">
            <a:avLst/>
          </a:prstGeom>
        </p:spPr>
      </p:pic>
    </p:spTree>
    <p:extLst>
      <p:ext uri="{BB962C8B-B14F-4D97-AF65-F5344CB8AC3E}">
        <p14:creationId xmlns:p14="http://schemas.microsoft.com/office/powerpoint/2010/main" val="22799217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58"/>
            <a:ext cx="10688638" cy="7556392"/>
          </a:xfrm>
          <a:prstGeom prst="rect">
            <a:avLst/>
          </a:prstGeom>
        </p:spPr>
      </p:pic>
    </p:spTree>
    <p:extLst>
      <p:ext uri="{BB962C8B-B14F-4D97-AF65-F5344CB8AC3E}">
        <p14:creationId xmlns:p14="http://schemas.microsoft.com/office/powerpoint/2010/main" val="17481978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2-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688638" cy="7556392"/>
          </a:xfrm>
          <a:prstGeom prst="rect">
            <a:avLst/>
          </a:prstGeom>
        </p:spPr>
      </p:pic>
    </p:spTree>
    <p:extLst>
      <p:ext uri="{BB962C8B-B14F-4D97-AF65-F5344CB8AC3E}">
        <p14:creationId xmlns:p14="http://schemas.microsoft.com/office/powerpoint/2010/main" val="28691358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3-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688638" cy="7556392"/>
          </a:xfrm>
          <a:prstGeom prst="rect">
            <a:avLst/>
          </a:prstGeom>
        </p:spPr>
      </p:pic>
    </p:spTree>
    <p:extLst>
      <p:ext uri="{BB962C8B-B14F-4D97-AF65-F5344CB8AC3E}">
        <p14:creationId xmlns:p14="http://schemas.microsoft.com/office/powerpoint/2010/main" val="24094216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4-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688638" cy="7556392"/>
          </a:xfrm>
          <a:prstGeom prst="rect">
            <a:avLst/>
          </a:prstGeom>
        </p:spPr>
      </p:pic>
    </p:spTree>
    <p:extLst>
      <p:ext uri="{BB962C8B-B14F-4D97-AF65-F5344CB8AC3E}">
        <p14:creationId xmlns:p14="http://schemas.microsoft.com/office/powerpoint/2010/main" val="41651703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58"/>
            <a:ext cx="10688638" cy="7556392"/>
          </a:xfrm>
          <a:prstGeom prst="rect">
            <a:avLst/>
          </a:prstGeom>
        </p:spPr>
      </p:pic>
    </p:spTree>
    <p:extLst>
      <p:ext uri="{BB962C8B-B14F-4D97-AF65-F5344CB8AC3E}">
        <p14:creationId xmlns:p14="http://schemas.microsoft.com/office/powerpoint/2010/main" val="9952608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688638" cy="7556392"/>
          </a:xfrm>
          <a:prstGeom prst="rect">
            <a:avLst/>
          </a:prstGeom>
        </p:spPr>
      </p:pic>
    </p:spTree>
    <p:extLst>
      <p:ext uri="{BB962C8B-B14F-4D97-AF65-F5344CB8AC3E}">
        <p14:creationId xmlns:p14="http://schemas.microsoft.com/office/powerpoint/2010/main" val="4590100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688638" cy="7556392"/>
          </a:xfrm>
          <a:prstGeom prst="rect">
            <a:avLst/>
          </a:prstGeom>
        </p:spPr>
      </p:pic>
    </p:spTree>
    <p:extLst>
      <p:ext uri="{BB962C8B-B14F-4D97-AF65-F5344CB8AC3E}">
        <p14:creationId xmlns:p14="http://schemas.microsoft.com/office/powerpoint/2010/main" val="41301704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688638" cy="7556392"/>
          </a:xfrm>
          <a:prstGeom prst="rect">
            <a:avLst/>
          </a:prstGeom>
        </p:spPr>
      </p:pic>
    </p:spTree>
    <p:extLst>
      <p:ext uri="{BB962C8B-B14F-4D97-AF65-F5344CB8AC3E}">
        <p14:creationId xmlns:p14="http://schemas.microsoft.com/office/powerpoint/2010/main" val="33367661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9-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688638" cy="7556392"/>
          </a:xfrm>
          <a:prstGeom prst="rect">
            <a:avLst/>
          </a:prstGeom>
        </p:spPr>
      </p:pic>
    </p:spTree>
    <p:extLst>
      <p:ext uri="{BB962C8B-B14F-4D97-AF65-F5344CB8AC3E}">
        <p14:creationId xmlns:p14="http://schemas.microsoft.com/office/powerpoint/2010/main" val="14101887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172</TotalTime>
  <Words>540</Words>
  <Application>Microsoft Office PowerPoint</Application>
  <PresentationFormat>Custom</PresentationFormat>
  <Paragraphs>24</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Cambridge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Corrigan</dc:creator>
  <cp:lastModifiedBy>Sally Stafford</cp:lastModifiedBy>
  <cp:revision>11</cp:revision>
  <dcterms:created xsi:type="dcterms:W3CDTF">2015-07-29T12:41:38Z</dcterms:created>
  <dcterms:modified xsi:type="dcterms:W3CDTF">2015-12-08T13:18:47Z</dcterms:modified>
</cp:coreProperties>
</file>