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71"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Lst>
  <p:sldSz cx="10688638" cy="7562850"/>
  <p:notesSz cx="6858000" cy="9144000"/>
  <p:defaultTex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91" autoAdjust="0"/>
  </p:normalViewPr>
  <p:slideViewPr>
    <p:cSldViewPr snapToGrid="0" snapToObjects="1">
      <p:cViewPr>
        <p:scale>
          <a:sx n="110" d="100"/>
          <a:sy n="110" d="100"/>
        </p:scale>
        <p:origin x="-632" y="-80"/>
      </p:cViewPr>
      <p:guideLst>
        <p:guide orient="horz" pos="2382"/>
        <p:guide pos="336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372C66-FA31-C14B-9305-7465E8748DF7}" type="datetimeFigureOut">
              <a:rPr lang="en-US" smtClean="0"/>
              <a:t>12/04/16</a:t>
            </a:fld>
            <a:endParaRPr lang="en-US"/>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50344-53C9-7041-8CDA-20415822F239}" type="slidenum">
              <a:rPr lang="en-US" smtClean="0"/>
              <a:t>‹#›</a:t>
            </a:fld>
            <a:endParaRPr lang="en-US"/>
          </a:p>
        </p:txBody>
      </p:sp>
    </p:spTree>
    <p:extLst>
      <p:ext uri="{BB962C8B-B14F-4D97-AF65-F5344CB8AC3E}">
        <p14:creationId xmlns:p14="http://schemas.microsoft.com/office/powerpoint/2010/main" val="16509883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1: Introduce topic</a:t>
            </a:r>
          </a:p>
        </p:txBody>
      </p:sp>
      <p:sp>
        <p:nvSpPr>
          <p:cNvPr id="4" name="Slide Number Placeholder 3"/>
          <p:cNvSpPr>
            <a:spLocks noGrp="1"/>
          </p:cNvSpPr>
          <p:nvPr>
            <p:ph type="sldNum" sz="quarter" idx="10"/>
          </p:nvPr>
        </p:nvSpPr>
        <p:spPr/>
        <p:txBody>
          <a:bodyPr/>
          <a:lstStyle/>
          <a:p>
            <a:fld id="{8DE50344-53C9-7041-8CDA-20415822F239}" type="slidenum">
              <a:rPr lang="en-US" smtClean="0"/>
              <a:t>1</a:t>
            </a:fld>
            <a:endParaRPr lang="en-US"/>
          </a:p>
        </p:txBody>
      </p:sp>
    </p:spTree>
    <p:extLst>
      <p:ext uri="{BB962C8B-B14F-4D97-AF65-F5344CB8AC3E}">
        <p14:creationId xmlns:p14="http://schemas.microsoft.com/office/powerpoint/2010/main" val="3259407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10: Herbarium samples show the stem, leaves, flowers, seeds of a plant and provide an important archive of what plants exist and where they can be found in the world at a particular time. </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10</a:t>
            </a:fld>
            <a:endParaRPr lang="en-US"/>
          </a:p>
        </p:txBody>
      </p:sp>
    </p:spTree>
    <p:extLst>
      <p:ext uri="{BB962C8B-B14F-4D97-AF65-F5344CB8AC3E}">
        <p14:creationId xmlns:p14="http://schemas.microsoft.com/office/powerpoint/2010/main" val="74488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11: What might these be and how would you preserve them to make sure they made it home? (They are fish preserved in alcohol).</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11</a:t>
            </a:fld>
            <a:endParaRPr lang="en-US"/>
          </a:p>
        </p:txBody>
      </p:sp>
    </p:spTree>
    <p:extLst>
      <p:ext uri="{BB962C8B-B14F-4D97-AF65-F5344CB8AC3E}">
        <p14:creationId xmlns:p14="http://schemas.microsoft.com/office/powerpoint/2010/main" val="16887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12: An octopus preserved in alcohol.  These finds are kept in the Zoology Museum in Cambridge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12</a:t>
            </a:fld>
            <a:endParaRPr lang="en-US"/>
          </a:p>
        </p:txBody>
      </p:sp>
    </p:spTree>
    <p:extLst>
      <p:ext uri="{BB962C8B-B14F-4D97-AF65-F5344CB8AC3E}">
        <p14:creationId xmlns:p14="http://schemas.microsoft.com/office/powerpoint/2010/main" val="3834260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13. This is a skeleton of an elephant-sized animal called a </a:t>
            </a:r>
            <a:r>
              <a:rPr lang="en-GB" sz="1200" kern="1200" dirty="0" err="1" smtClean="0">
                <a:solidFill>
                  <a:schemeClr val="tx1"/>
                </a:solidFill>
                <a:effectLst/>
                <a:latin typeface="+mn-lt"/>
                <a:ea typeface="+mn-ea"/>
                <a:cs typeface="+mn-cs"/>
              </a:rPr>
              <a:t>Megatherium</a:t>
            </a:r>
            <a:r>
              <a:rPr lang="en-GB" sz="1200" kern="1200" dirty="0" smtClean="0">
                <a:solidFill>
                  <a:schemeClr val="tx1"/>
                </a:solidFill>
                <a:effectLst/>
                <a:latin typeface="+mn-lt"/>
                <a:ea typeface="+mn-ea"/>
                <a:cs typeface="+mn-cs"/>
              </a:rPr>
              <a:t>, or giant ground sloth, found in South America, that became extinct about 8,000 years ago.</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13</a:t>
            </a:fld>
            <a:endParaRPr lang="en-US"/>
          </a:p>
        </p:txBody>
      </p:sp>
    </p:spTree>
    <p:extLst>
      <p:ext uri="{BB962C8B-B14F-4D97-AF65-F5344CB8AC3E}">
        <p14:creationId xmlns:p14="http://schemas.microsoft.com/office/powerpoint/2010/main" val="3996945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Slide14: This is how the </a:t>
            </a:r>
            <a:r>
              <a:rPr lang="en-GB" sz="1200" kern="1200" dirty="0" err="1" smtClean="0">
                <a:solidFill>
                  <a:schemeClr val="tx1"/>
                </a:solidFill>
                <a:effectLst/>
                <a:latin typeface="+mn-lt"/>
                <a:ea typeface="+mn-ea"/>
                <a:cs typeface="+mn-cs"/>
              </a:rPr>
              <a:t>Megatherium</a:t>
            </a:r>
            <a:r>
              <a:rPr lang="en-GB" sz="1200" kern="1200" dirty="0" smtClean="0">
                <a:solidFill>
                  <a:schemeClr val="tx1"/>
                </a:solidFill>
                <a:effectLst/>
                <a:latin typeface="+mn-lt"/>
                <a:ea typeface="+mn-ea"/>
                <a:cs typeface="+mn-cs"/>
              </a:rPr>
              <a:t> would have looked. Darwin found many fossils and bones during the voyage and they helped him to consider how things had changed or evolved over time.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E50344-53C9-7041-8CDA-20415822F239}" type="slidenum">
              <a:rPr lang="en-US" smtClean="0"/>
              <a:t>14</a:t>
            </a:fld>
            <a:endParaRPr lang="en-US"/>
          </a:p>
        </p:txBody>
      </p:sp>
    </p:spTree>
    <p:extLst>
      <p:ext uri="{BB962C8B-B14F-4D97-AF65-F5344CB8AC3E}">
        <p14:creationId xmlns:p14="http://schemas.microsoft.com/office/powerpoint/2010/main" val="3671434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15: Darwin came home after almost 5 years on the voyage in 1836. He married Emma Wedgwood and they moved here. He didn’t travel again but spent his time testing out ideas, writing letters and doing experiments in his house and garden.</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15</a:t>
            </a:fld>
            <a:endParaRPr lang="en-US"/>
          </a:p>
        </p:txBody>
      </p:sp>
    </p:spTree>
    <p:extLst>
      <p:ext uri="{BB962C8B-B14F-4D97-AF65-F5344CB8AC3E}">
        <p14:creationId xmlns:p14="http://schemas.microsoft.com/office/powerpoint/2010/main" val="4157059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16: He wrote to people all over the world, to find out what things were like in their country. This is a letter from New Zealand with bees stuck on it, to show Darwin a different species.  </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16</a:t>
            </a:fld>
            <a:endParaRPr lang="en-US"/>
          </a:p>
        </p:txBody>
      </p:sp>
    </p:spTree>
    <p:extLst>
      <p:ext uri="{BB962C8B-B14F-4D97-AF65-F5344CB8AC3E}">
        <p14:creationId xmlns:p14="http://schemas.microsoft.com/office/powerpoint/2010/main" val="79870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2: Darwin was born in 1809 and even as a small child was fascinated by all living things. He was always collecting plants and insects in the hedges around his home. He went to Edinburgh University to study medicine but hated the sight of blood!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E50344-53C9-7041-8CDA-20415822F239}" type="slidenum">
              <a:rPr lang="en-US" smtClean="0"/>
              <a:t>2</a:t>
            </a:fld>
            <a:endParaRPr lang="en-US"/>
          </a:p>
        </p:txBody>
      </p:sp>
    </p:spTree>
    <p:extLst>
      <p:ext uri="{BB962C8B-B14F-4D97-AF65-F5344CB8AC3E}">
        <p14:creationId xmlns:p14="http://schemas.microsoft.com/office/powerpoint/2010/main" val="360367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3: Darwin’s father sent him to Cambridge University to study with the intention of him becoming a clergyman, but he was more interested in exploring the local countryside. His friend, Albert Way, made this caricature of him riding a beetle and holding his collecting net.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3</a:t>
            </a:fld>
            <a:endParaRPr lang="en-US"/>
          </a:p>
        </p:txBody>
      </p:sp>
    </p:spTree>
    <p:extLst>
      <p:ext uri="{BB962C8B-B14F-4D97-AF65-F5344CB8AC3E}">
        <p14:creationId xmlns:p14="http://schemas.microsoft.com/office/powerpoint/2010/main" val="306623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4: Whilst he was at Cambridge his Botany professor, John </a:t>
            </a:r>
            <a:r>
              <a:rPr lang="en-GB" sz="1200" kern="1200" dirty="0" err="1" smtClean="0">
                <a:solidFill>
                  <a:schemeClr val="tx1"/>
                </a:solidFill>
                <a:effectLst/>
                <a:latin typeface="+mn-lt"/>
                <a:ea typeface="+mn-ea"/>
                <a:cs typeface="+mn-cs"/>
              </a:rPr>
              <a:t>Henslow</a:t>
            </a:r>
            <a:r>
              <a:rPr lang="en-GB" sz="1200" kern="1200" dirty="0" smtClean="0">
                <a:solidFill>
                  <a:schemeClr val="tx1"/>
                </a:solidFill>
                <a:effectLst/>
                <a:latin typeface="+mn-lt"/>
                <a:ea typeface="+mn-ea"/>
                <a:cs typeface="+mn-cs"/>
              </a:rPr>
              <a:t>, recommended Darwin to join an expedition to explore the coastline of South America. His job would be to collect all the strange and wonderful things that he saw and send them home. Darwin was very excited but at first his father thought it would be too dangerous and that he shouldn’t go. Darwin’s uncle wrote to persuade his father to agree.</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4</a:t>
            </a:fld>
            <a:endParaRPr lang="en-US"/>
          </a:p>
        </p:txBody>
      </p:sp>
    </p:spTree>
    <p:extLst>
      <p:ext uri="{BB962C8B-B14F-4D97-AF65-F5344CB8AC3E}">
        <p14:creationId xmlns:p14="http://schemas.microsoft.com/office/powerpoint/2010/main" val="54625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5: Eventually Darwin set off with Captain </a:t>
            </a:r>
            <a:r>
              <a:rPr lang="en-GB" sz="1200" kern="1200" dirty="0" err="1" smtClean="0">
                <a:solidFill>
                  <a:schemeClr val="tx1"/>
                </a:solidFill>
                <a:effectLst/>
                <a:latin typeface="+mn-lt"/>
                <a:ea typeface="+mn-ea"/>
                <a:cs typeface="+mn-cs"/>
              </a:rPr>
              <a:t>FitzRoy</a:t>
            </a:r>
            <a:r>
              <a:rPr lang="en-GB" sz="1200" kern="1200" dirty="0" smtClean="0">
                <a:solidFill>
                  <a:schemeClr val="tx1"/>
                </a:solidFill>
                <a:effectLst/>
                <a:latin typeface="+mn-lt"/>
                <a:ea typeface="+mn-ea"/>
                <a:cs typeface="+mn-cs"/>
              </a:rPr>
              <a:t> on HMS</a:t>
            </a:r>
            <a:r>
              <a:rPr lang="en-GB" sz="1200" i="1" kern="1200" dirty="0" smtClean="0">
                <a:solidFill>
                  <a:schemeClr val="tx1"/>
                </a:solidFill>
                <a:effectLst/>
                <a:latin typeface="+mn-lt"/>
                <a:ea typeface="+mn-ea"/>
                <a:cs typeface="+mn-cs"/>
              </a:rPr>
              <a:t> Beagle</a:t>
            </a:r>
            <a:r>
              <a:rPr lang="en-GB" sz="1200" kern="1200" dirty="0" smtClean="0">
                <a:solidFill>
                  <a:schemeClr val="tx1"/>
                </a:solidFill>
                <a:effectLst/>
                <a:latin typeface="+mn-lt"/>
                <a:ea typeface="+mn-ea"/>
                <a:cs typeface="+mn-cs"/>
              </a:rPr>
              <a:t> from Plymouth in 1831. The voyage was supposed to be for 2 years but in the end it lasted for almost 5 years! The ship made many stops around the coast of South America. It went to the Galapagos Islands. Then travelled on to New Zealand and Australia, before coming home 5 years later. This picture was painted by Conrad Martens who became the ship’s artist.</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5</a:t>
            </a:fld>
            <a:endParaRPr lang="en-US"/>
          </a:p>
        </p:txBody>
      </p:sp>
    </p:spTree>
    <p:extLst>
      <p:ext uri="{BB962C8B-B14F-4D97-AF65-F5344CB8AC3E}">
        <p14:creationId xmlns:p14="http://schemas.microsoft.com/office/powerpoint/2010/main" val="2381353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6: Darwin’s cabin on board HMS </a:t>
            </a:r>
            <a:r>
              <a:rPr lang="en-GB" sz="1200" i="1" kern="1200" dirty="0" smtClean="0">
                <a:solidFill>
                  <a:schemeClr val="tx1"/>
                </a:solidFill>
                <a:effectLst/>
                <a:latin typeface="+mn-lt"/>
                <a:ea typeface="+mn-ea"/>
                <a:cs typeface="+mn-cs"/>
              </a:rPr>
              <a:t>Beagle</a:t>
            </a:r>
            <a:r>
              <a:rPr lang="en-GB" sz="1200" kern="1200" dirty="0" smtClean="0">
                <a:solidFill>
                  <a:schemeClr val="tx1"/>
                </a:solidFill>
                <a:effectLst/>
                <a:latin typeface="+mn-lt"/>
                <a:ea typeface="+mn-ea"/>
                <a:cs typeface="+mn-cs"/>
              </a:rPr>
              <a:t> was small and he shared it with 2 sailors. At night he had to hang up his hammock to sleep. Darwin was a terrible traveller and was seasick for most of the voyage. Sometimes he wrote letters home saying how he hated being at sea. </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6</a:t>
            </a:fld>
            <a:endParaRPr lang="en-US"/>
          </a:p>
        </p:txBody>
      </p:sp>
    </p:spTree>
    <p:extLst>
      <p:ext uri="{BB962C8B-B14F-4D97-AF65-F5344CB8AC3E}">
        <p14:creationId xmlns:p14="http://schemas.microsoft.com/office/powerpoint/2010/main" val="91849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7: He had a microscope and a selection of books to help him identify what he saw. During his trip Darwin discovered </a:t>
            </a:r>
            <a:r>
              <a:rPr lang="en-GB" sz="1200" kern="1200" dirty="0" smtClean="0">
                <a:solidFill>
                  <a:schemeClr val="tx1"/>
                </a:solidFill>
                <a:effectLst/>
                <a:latin typeface="+mn-lt"/>
                <a:ea typeface="+mn-ea"/>
                <a:cs typeface="+mn-cs"/>
              </a:rPr>
              <a:t>thousands of </a:t>
            </a:r>
            <a:r>
              <a:rPr lang="en-GB" sz="1200" kern="1200" dirty="0" smtClean="0">
                <a:solidFill>
                  <a:schemeClr val="tx1"/>
                </a:solidFill>
                <a:effectLst/>
                <a:latin typeface="+mn-lt"/>
                <a:ea typeface="+mn-ea"/>
                <a:cs typeface="+mn-cs"/>
              </a:rPr>
              <a:t>examples of insects, plants, animals and even rock samples that had never been seen in Britain before. He watched a volcano erupting and felt an earthquake. Every day he was seeing natural things that amazed him and he couldn’t wait to write home about what he saw. </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7</a:t>
            </a:fld>
            <a:endParaRPr lang="en-US"/>
          </a:p>
        </p:txBody>
      </p:sp>
    </p:spTree>
    <p:extLst>
      <p:ext uri="{BB962C8B-B14F-4D97-AF65-F5344CB8AC3E}">
        <p14:creationId xmlns:p14="http://schemas.microsoft.com/office/powerpoint/2010/main" val="3566532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8: He sent back samples in whatever he could find - like these pill boxes.</a:t>
            </a:r>
          </a:p>
          <a:p>
            <a:r>
              <a:rPr lang="en-GB" sz="1200" kern="1200" dirty="0" smtClean="0">
                <a:solidFill>
                  <a:schemeClr val="tx1"/>
                </a:solidFill>
                <a:effectLst/>
                <a:latin typeface="+mn-lt"/>
                <a:ea typeface="+mn-ea"/>
                <a:cs typeface="+mn-cs"/>
              </a:rPr>
              <a:t>Poor Professor </a:t>
            </a:r>
            <a:r>
              <a:rPr lang="en-GB" sz="1200" kern="1200" dirty="0" err="1" smtClean="0">
                <a:solidFill>
                  <a:schemeClr val="tx1"/>
                </a:solidFill>
                <a:effectLst/>
                <a:latin typeface="+mn-lt"/>
                <a:ea typeface="+mn-ea"/>
                <a:cs typeface="+mn-cs"/>
              </a:rPr>
              <a:t>Henslow</a:t>
            </a:r>
            <a:r>
              <a:rPr lang="en-GB" sz="1200" kern="1200" dirty="0" smtClean="0">
                <a:solidFill>
                  <a:schemeClr val="tx1"/>
                </a:solidFill>
                <a:effectLst/>
                <a:latin typeface="+mn-lt"/>
                <a:ea typeface="+mn-ea"/>
                <a:cs typeface="+mn-cs"/>
              </a:rPr>
              <a:t> received many samples that weren’t labelled properly and he didn’t know what they were. He wrote to Darwin saying:  </a:t>
            </a:r>
          </a:p>
          <a:p>
            <a:r>
              <a:rPr lang="en-GB" sz="1200" i="1" kern="1200" dirty="0" smtClean="0">
                <a:solidFill>
                  <a:schemeClr val="tx1"/>
                </a:solidFill>
                <a:effectLst/>
                <a:latin typeface="+mn-lt"/>
                <a:ea typeface="+mn-ea"/>
                <a:cs typeface="+mn-cs"/>
              </a:rPr>
              <a:t> ‘For goodness sake what is No. 223? It looks like the remains of an electric explosion, a mere mass of soot—something very curious I daresay’</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E50344-53C9-7041-8CDA-20415822F239}" type="slidenum">
              <a:rPr lang="en-US" smtClean="0"/>
              <a:t>8</a:t>
            </a:fld>
            <a:endParaRPr lang="en-US"/>
          </a:p>
        </p:txBody>
      </p:sp>
    </p:spTree>
    <p:extLst>
      <p:ext uri="{BB962C8B-B14F-4D97-AF65-F5344CB8AC3E}">
        <p14:creationId xmlns:p14="http://schemas.microsoft.com/office/powerpoint/2010/main" val="2034097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9: Darwin became better at sorting out and packing all his samples. They were then sent to England by ship. These beetles are held at the Museum of Zoology in Cambridge.</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9</a:t>
            </a:fld>
            <a:endParaRPr lang="en-US"/>
          </a:p>
        </p:txBody>
      </p:sp>
    </p:spTree>
    <p:extLst>
      <p:ext uri="{BB962C8B-B14F-4D97-AF65-F5344CB8AC3E}">
        <p14:creationId xmlns:p14="http://schemas.microsoft.com/office/powerpoint/2010/main" val="1532758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349387"/>
            <a:ext cx="9085342" cy="1621111"/>
          </a:xfrm>
        </p:spPr>
        <p:txBody>
          <a:bodyPr/>
          <a:lstStyle/>
          <a:p>
            <a:r>
              <a:rPr lang="en-GB" smtClean="0"/>
              <a:t>Click to edit Master title style</a:t>
            </a:r>
            <a:endParaRPr lang="en-US"/>
          </a:p>
        </p:txBody>
      </p:sp>
      <p:sp>
        <p:nvSpPr>
          <p:cNvPr id="3" name="Subtitle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BCBDCB19-162D-1641-B4BF-A9E0A6ECA1A2}" type="datetimeFigureOut">
              <a:rPr lang="en-US" smtClean="0"/>
              <a:t>12/04/16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3294517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BDCB19-162D-1641-B4BF-A9E0A6ECA1A2}" type="datetimeFigureOut">
              <a:rPr lang="en-US" smtClean="0"/>
              <a:t>12/04/16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366816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9262" y="302866"/>
            <a:ext cx="2404944" cy="6452932"/>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534432" y="302866"/>
            <a:ext cx="7036687" cy="645293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BDCB19-162D-1641-B4BF-A9E0A6ECA1A2}" type="datetimeFigureOut">
              <a:rPr lang="en-US" smtClean="0"/>
              <a:t>12/04/16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210927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BDCB19-162D-1641-B4BF-A9E0A6ECA1A2}" type="datetimeFigureOut">
              <a:rPr lang="en-US" smtClean="0"/>
              <a:t>12/04/16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421848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329" y="4859833"/>
            <a:ext cx="9085342" cy="1502066"/>
          </a:xfrm>
        </p:spPr>
        <p:txBody>
          <a:bodyPr anchor="t"/>
          <a:lstStyle>
            <a:lvl1pPr algn="l">
              <a:defRPr sz="4400" b="1" cap="all"/>
            </a:lvl1pPr>
          </a:lstStyle>
          <a:p>
            <a:r>
              <a:rPr lang="en-GB" smtClean="0"/>
              <a:t>Click to edit Master title style</a:t>
            </a:r>
            <a:endParaRPr lang="en-US"/>
          </a:p>
        </p:txBody>
      </p:sp>
      <p:sp>
        <p:nvSpPr>
          <p:cNvPr id="3" name="Text Placeholder 2"/>
          <p:cNvSpPr>
            <a:spLocks noGrp="1"/>
          </p:cNvSpPr>
          <p:nvPr>
            <p:ph type="body" idx="1"/>
          </p:nvPr>
        </p:nvSpPr>
        <p:spPr>
          <a:xfrm>
            <a:off x="844329" y="3205459"/>
            <a:ext cx="9085342" cy="1654373"/>
          </a:xfrm>
        </p:spPr>
        <p:txBody>
          <a:bodyPr anchor="b"/>
          <a:lstStyle>
            <a:lvl1pPr marL="0" indent="0">
              <a:buNone/>
              <a:defRPr sz="2200">
                <a:solidFill>
                  <a:schemeClr val="tx1">
                    <a:tint val="75000"/>
                  </a:schemeClr>
                </a:solidFill>
              </a:defRPr>
            </a:lvl1pPr>
            <a:lvl2pPr marL="497754" indent="0">
              <a:buNone/>
              <a:defRPr sz="2000">
                <a:solidFill>
                  <a:schemeClr val="tx1">
                    <a:tint val="75000"/>
                  </a:schemeClr>
                </a:solidFill>
              </a:defRPr>
            </a:lvl2pPr>
            <a:lvl3pPr marL="995507" indent="0">
              <a:buNone/>
              <a:defRPr sz="1700">
                <a:solidFill>
                  <a:schemeClr val="tx1">
                    <a:tint val="75000"/>
                  </a:schemeClr>
                </a:solidFill>
              </a:defRPr>
            </a:lvl3pPr>
            <a:lvl4pPr marL="1493261" indent="0">
              <a:buNone/>
              <a:defRPr sz="1500">
                <a:solidFill>
                  <a:schemeClr val="tx1">
                    <a:tint val="75000"/>
                  </a:schemeClr>
                </a:solidFill>
              </a:defRPr>
            </a:lvl4pPr>
            <a:lvl5pPr marL="1991015" indent="0">
              <a:buNone/>
              <a:defRPr sz="1500">
                <a:solidFill>
                  <a:schemeClr val="tx1">
                    <a:tint val="75000"/>
                  </a:schemeClr>
                </a:solidFill>
              </a:defRPr>
            </a:lvl5pPr>
            <a:lvl6pPr marL="2488768" indent="0">
              <a:buNone/>
              <a:defRPr sz="1500">
                <a:solidFill>
                  <a:schemeClr val="tx1">
                    <a:tint val="75000"/>
                  </a:schemeClr>
                </a:solidFill>
              </a:defRPr>
            </a:lvl6pPr>
            <a:lvl7pPr marL="2986522" indent="0">
              <a:buNone/>
              <a:defRPr sz="1500">
                <a:solidFill>
                  <a:schemeClr val="tx1">
                    <a:tint val="75000"/>
                  </a:schemeClr>
                </a:solidFill>
              </a:defRPr>
            </a:lvl7pPr>
            <a:lvl8pPr marL="3484275" indent="0">
              <a:buNone/>
              <a:defRPr sz="1500">
                <a:solidFill>
                  <a:schemeClr val="tx1">
                    <a:tint val="75000"/>
                  </a:schemeClr>
                </a:solidFill>
              </a:defRPr>
            </a:lvl8pPr>
            <a:lvl9pPr marL="3982029" indent="0">
              <a:buNone/>
              <a:defRPr sz="15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CBDCB19-162D-1641-B4BF-A9E0A6ECA1A2}" type="datetimeFigureOut">
              <a:rPr lang="en-US" smtClean="0"/>
              <a:t>12/04/16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892560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534432" y="1764667"/>
            <a:ext cx="4720815"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433391" y="1764667"/>
            <a:ext cx="4720815"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BCBDCB19-162D-1641-B4BF-A9E0A6ECA1A2}" type="datetimeFigureOut">
              <a:rPr lang="en-US" smtClean="0"/>
              <a:t>12/04/16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285902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534432" y="1692889"/>
            <a:ext cx="4722671"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en-GB" smtClean="0"/>
              <a:t>Click to edit Master text styles</a:t>
            </a:r>
          </a:p>
        </p:txBody>
      </p:sp>
      <p:sp>
        <p:nvSpPr>
          <p:cNvPr id="4" name="Content Placeholder 3"/>
          <p:cNvSpPr>
            <a:spLocks noGrp="1"/>
          </p:cNvSpPr>
          <p:nvPr>
            <p:ph sz="half" idx="2"/>
          </p:nvPr>
        </p:nvSpPr>
        <p:spPr>
          <a:xfrm>
            <a:off x="534432" y="2398404"/>
            <a:ext cx="4722671"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5429680" y="1692889"/>
            <a:ext cx="4724527"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en-GB" smtClean="0"/>
              <a:t>Click to edit Master text styles</a:t>
            </a:r>
          </a:p>
        </p:txBody>
      </p:sp>
      <p:sp>
        <p:nvSpPr>
          <p:cNvPr id="6" name="Content Placeholder 5"/>
          <p:cNvSpPr>
            <a:spLocks noGrp="1"/>
          </p:cNvSpPr>
          <p:nvPr>
            <p:ph sz="quarter" idx="4"/>
          </p:nvPr>
        </p:nvSpPr>
        <p:spPr>
          <a:xfrm>
            <a:off x="5429680" y="2398404"/>
            <a:ext cx="4724527"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BCBDCB19-162D-1641-B4BF-A9E0A6ECA1A2}" type="datetimeFigureOut">
              <a:rPr lang="en-US" smtClean="0"/>
              <a:t>12/04/16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3027891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BCBDCB19-162D-1641-B4BF-A9E0A6ECA1A2}" type="datetimeFigureOut">
              <a:rPr lang="en-US" smtClean="0"/>
              <a:t>12/04/16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408578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DCB19-162D-1641-B4BF-A9E0A6ECA1A2}" type="datetimeFigureOut">
              <a:rPr lang="en-US" smtClean="0"/>
              <a:t>12/04/16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1193155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432" y="301113"/>
            <a:ext cx="3516489" cy="1281483"/>
          </a:xfrm>
        </p:spPr>
        <p:txBody>
          <a:bodyPr anchor="b"/>
          <a:lstStyle>
            <a:lvl1pPr algn="l">
              <a:defRPr sz="2200" b="1"/>
            </a:lvl1pPr>
          </a:lstStyle>
          <a:p>
            <a:r>
              <a:rPr lang="en-GB" smtClean="0"/>
              <a:t>Click to edit Master title style</a:t>
            </a:r>
            <a:endParaRPr lang="en-US"/>
          </a:p>
        </p:txBody>
      </p:sp>
      <p:sp>
        <p:nvSpPr>
          <p:cNvPr id="3" name="Content Placeholder 2"/>
          <p:cNvSpPr>
            <a:spLocks noGrp="1"/>
          </p:cNvSpPr>
          <p:nvPr>
            <p:ph idx="1"/>
          </p:nvPr>
        </p:nvSpPr>
        <p:spPr>
          <a:xfrm>
            <a:off x="4178961" y="301115"/>
            <a:ext cx="5975245"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534432" y="1582598"/>
            <a:ext cx="3516489" cy="5173200"/>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CBDCB19-162D-1641-B4BF-A9E0A6ECA1A2}" type="datetimeFigureOut">
              <a:rPr lang="en-US" smtClean="0"/>
              <a:t>12/04/16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242368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7" y="5293995"/>
            <a:ext cx="6413183" cy="624986"/>
          </a:xfrm>
        </p:spPr>
        <p:txBody>
          <a:bodyPr anchor="b"/>
          <a:lstStyle>
            <a:lvl1pPr algn="l">
              <a:defRPr sz="2200" b="1"/>
            </a:lvl1pPr>
          </a:lstStyle>
          <a:p>
            <a:r>
              <a:rPr lang="en-GB" smtClean="0"/>
              <a:t>Click to edit Master title style</a:t>
            </a:r>
            <a:endParaRPr lang="en-US"/>
          </a:p>
        </p:txBody>
      </p:sp>
      <p:sp>
        <p:nvSpPr>
          <p:cNvPr id="3" name="Picture Placeholder 2"/>
          <p:cNvSpPr>
            <a:spLocks noGrp="1"/>
          </p:cNvSpPr>
          <p:nvPr>
            <p:ph type="pic" idx="1"/>
          </p:nvPr>
        </p:nvSpPr>
        <p:spPr>
          <a:xfrm>
            <a:off x="2095047" y="675755"/>
            <a:ext cx="6413183" cy="4537710"/>
          </a:xfrm>
        </p:spPr>
        <p:txBody>
          <a:bodyPr/>
          <a:lstStyle>
            <a:lvl1pPr marL="0" indent="0">
              <a:buNone/>
              <a:defRPr sz="3500"/>
            </a:lvl1pPr>
            <a:lvl2pPr marL="497754" indent="0">
              <a:buNone/>
              <a:defRPr sz="3000"/>
            </a:lvl2pPr>
            <a:lvl3pPr marL="995507" indent="0">
              <a:buNone/>
              <a:defRPr sz="2600"/>
            </a:lvl3pPr>
            <a:lvl4pPr marL="1493261" indent="0">
              <a:buNone/>
              <a:defRPr sz="2200"/>
            </a:lvl4pPr>
            <a:lvl5pPr marL="1991015" indent="0">
              <a:buNone/>
              <a:defRPr sz="2200"/>
            </a:lvl5pPr>
            <a:lvl6pPr marL="2488768" indent="0">
              <a:buNone/>
              <a:defRPr sz="2200"/>
            </a:lvl6pPr>
            <a:lvl7pPr marL="2986522" indent="0">
              <a:buNone/>
              <a:defRPr sz="2200"/>
            </a:lvl7pPr>
            <a:lvl8pPr marL="3484275" indent="0">
              <a:buNone/>
              <a:defRPr sz="2200"/>
            </a:lvl8pPr>
            <a:lvl9pPr marL="3982029" indent="0">
              <a:buNone/>
              <a:defRPr sz="2200"/>
            </a:lvl9pPr>
          </a:lstStyle>
          <a:p>
            <a:endParaRPr lang="en-US"/>
          </a:p>
        </p:txBody>
      </p:sp>
      <p:sp>
        <p:nvSpPr>
          <p:cNvPr id="4" name="Text Placeholder 3"/>
          <p:cNvSpPr>
            <a:spLocks noGrp="1"/>
          </p:cNvSpPr>
          <p:nvPr>
            <p:ph type="body" sz="half" idx="2"/>
          </p:nvPr>
        </p:nvSpPr>
        <p:spPr>
          <a:xfrm>
            <a:off x="2095047" y="5918981"/>
            <a:ext cx="6413183" cy="887584"/>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CBDCB19-162D-1641-B4BF-A9E0A6ECA1A2}" type="datetimeFigureOut">
              <a:rPr lang="en-US" smtClean="0"/>
              <a:t>12/04/16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18038313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432" y="302865"/>
            <a:ext cx="9619774" cy="1260475"/>
          </a:xfrm>
          <a:prstGeom prst="rect">
            <a:avLst/>
          </a:prstGeom>
        </p:spPr>
        <p:txBody>
          <a:bodyPr vert="horz" lIns="99551" tIns="49775" rIns="99551" bIns="49775"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534432" y="1764667"/>
            <a:ext cx="9619774" cy="4991131"/>
          </a:xfrm>
          <a:prstGeom prst="rect">
            <a:avLst/>
          </a:prstGeom>
        </p:spPr>
        <p:txBody>
          <a:bodyPr vert="horz" lIns="99551" tIns="49775" rIns="99551" bIns="49775"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534432" y="7009643"/>
            <a:ext cx="2494016" cy="402652"/>
          </a:xfrm>
          <a:prstGeom prst="rect">
            <a:avLst/>
          </a:prstGeom>
        </p:spPr>
        <p:txBody>
          <a:bodyPr vert="horz" lIns="99551" tIns="49775" rIns="99551" bIns="49775" rtlCol="0" anchor="ctr"/>
          <a:lstStyle>
            <a:lvl1pPr algn="l">
              <a:defRPr sz="1300">
                <a:solidFill>
                  <a:schemeClr val="tx1">
                    <a:tint val="75000"/>
                  </a:schemeClr>
                </a:solidFill>
              </a:defRPr>
            </a:lvl1pPr>
          </a:lstStyle>
          <a:p>
            <a:fld id="{BCBDCB19-162D-1641-B4BF-A9E0A6ECA1A2}" type="datetimeFigureOut">
              <a:rPr lang="en-US" smtClean="0"/>
              <a:t>12/04/16</a:t>
            </a:fld>
            <a:endParaRPr lang="en-US"/>
          </a:p>
        </p:txBody>
      </p:sp>
      <p:sp>
        <p:nvSpPr>
          <p:cNvPr id="5" name="Footer Placeholder 4"/>
          <p:cNvSpPr>
            <a:spLocks noGrp="1"/>
          </p:cNvSpPr>
          <p:nvPr>
            <p:ph type="ftr" sz="quarter" idx="3"/>
          </p:nvPr>
        </p:nvSpPr>
        <p:spPr>
          <a:xfrm>
            <a:off x="3651952" y="7009643"/>
            <a:ext cx="3384735" cy="402652"/>
          </a:xfrm>
          <a:prstGeom prst="rect">
            <a:avLst/>
          </a:prstGeom>
        </p:spPr>
        <p:txBody>
          <a:bodyPr vert="horz" lIns="99551" tIns="49775" rIns="99551" bIns="49775"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60190" y="7009643"/>
            <a:ext cx="2494016" cy="402652"/>
          </a:xfrm>
          <a:prstGeom prst="rect">
            <a:avLst/>
          </a:prstGeom>
        </p:spPr>
        <p:txBody>
          <a:bodyPr vert="horz" lIns="99551" tIns="49775" rIns="99551" bIns="49775" rtlCol="0" anchor="ctr"/>
          <a:lstStyle>
            <a:lvl1pPr algn="r">
              <a:defRPr sz="1300">
                <a:solidFill>
                  <a:schemeClr val="tx1">
                    <a:tint val="75000"/>
                  </a:schemeClr>
                </a:solidFill>
              </a:defRPr>
            </a:lvl1pPr>
          </a:lstStyle>
          <a:p>
            <a:fld id="{2530E755-7333-A348-8DFE-00F0B6285EEE}" type="slidenum">
              <a:rPr lang="en-US" smtClean="0"/>
              <a:t>‹#›</a:t>
            </a:fld>
            <a:endParaRPr lang="en-US"/>
          </a:p>
        </p:txBody>
      </p:sp>
    </p:spTree>
    <p:extLst>
      <p:ext uri="{BB962C8B-B14F-4D97-AF65-F5344CB8AC3E}">
        <p14:creationId xmlns:p14="http://schemas.microsoft.com/office/powerpoint/2010/main" val="1858012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7754" rtl="0" eaLnBrk="1" latinLnBrk="0" hangingPunct="1">
        <a:spcBef>
          <a:spcPct val="0"/>
        </a:spcBef>
        <a:buNone/>
        <a:defRPr sz="4800" kern="1200">
          <a:solidFill>
            <a:schemeClr val="tx1"/>
          </a:solidFill>
          <a:latin typeface="+mj-lt"/>
          <a:ea typeface="+mj-ea"/>
          <a:cs typeface="+mj-cs"/>
        </a:defRPr>
      </a:lvl1pPr>
    </p:titleStyle>
    <p:bodyStyle>
      <a:lvl1pPr marL="373315" indent="-373315" algn="l" defTabSz="497754" rtl="0" eaLnBrk="1" latinLnBrk="0" hangingPunct="1">
        <a:spcBef>
          <a:spcPct val="20000"/>
        </a:spcBef>
        <a:buFont typeface="Arial"/>
        <a:buChar char="•"/>
        <a:defRPr sz="3500" kern="1200">
          <a:solidFill>
            <a:schemeClr val="tx1"/>
          </a:solidFill>
          <a:latin typeface="+mn-lt"/>
          <a:ea typeface="+mn-ea"/>
          <a:cs typeface="+mn-cs"/>
        </a:defRPr>
      </a:lvl1pPr>
      <a:lvl2pPr marL="808850" indent="-311096" algn="l" defTabSz="497754" rtl="0" eaLnBrk="1" latinLnBrk="0" hangingPunct="1">
        <a:spcBef>
          <a:spcPct val="20000"/>
        </a:spcBef>
        <a:buFont typeface="Arial"/>
        <a:buChar char="–"/>
        <a:defRPr sz="3000" kern="1200">
          <a:solidFill>
            <a:schemeClr val="tx1"/>
          </a:solidFill>
          <a:latin typeface="+mn-lt"/>
          <a:ea typeface="+mn-ea"/>
          <a:cs typeface="+mn-cs"/>
        </a:defRPr>
      </a:lvl2pPr>
      <a:lvl3pPr marL="1244384" indent="-248877" algn="l" defTabSz="497754" rtl="0" eaLnBrk="1" latinLnBrk="0" hangingPunct="1">
        <a:spcBef>
          <a:spcPct val="20000"/>
        </a:spcBef>
        <a:buFont typeface="Arial"/>
        <a:buChar char="•"/>
        <a:defRPr sz="2600" kern="1200">
          <a:solidFill>
            <a:schemeClr val="tx1"/>
          </a:solidFill>
          <a:latin typeface="+mn-lt"/>
          <a:ea typeface="+mn-ea"/>
          <a:cs typeface="+mn-cs"/>
        </a:defRPr>
      </a:lvl3pPr>
      <a:lvl4pPr marL="1742138" indent="-248877" algn="l" defTabSz="497754" rtl="0" eaLnBrk="1" latinLnBrk="0" hangingPunct="1">
        <a:spcBef>
          <a:spcPct val="20000"/>
        </a:spcBef>
        <a:buFont typeface="Arial"/>
        <a:buChar char="–"/>
        <a:defRPr sz="2200" kern="1200">
          <a:solidFill>
            <a:schemeClr val="tx1"/>
          </a:solidFill>
          <a:latin typeface="+mn-lt"/>
          <a:ea typeface="+mn-ea"/>
          <a:cs typeface="+mn-cs"/>
        </a:defRPr>
      </a:lvl4pPr>
      <a:lvl5pPr marL="2239891" indent="-248877" algn="l" defTabSz="497754" rtl="0" eaLnBrk="1" latinLnBrk="0" hangingPunct="1">
        <a:spcBef>
          <a:spcPct val="20000"/>
        </a:spcBef>
        <a:buFont typeface="Arial"/>
        <a:buChar char="»"/>
        <a:defRPr sz="2200" kern="1200">
          <a:solidFill>
            <a:schemeClr val="tx1"/>
          </a:solidFill>
          <a:latin typeface="+mn-lt"/>
          <a:ea typeface="+mn-ea"/>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41290681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08-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2295332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17275201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18278432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26883614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35070099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32566297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12663715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36032630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37218027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3280705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4-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3592620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5770410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b-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40017260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11598939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41799063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179</TotalTime>
  <Words>787</Words>
  <Application>Microsoft Macintosh PowerPoint</Application>
  <PresentationFormat>Custom</PresentationFormat>
  <Paragraphs>34</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Cambridge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Corrigan</dc:creator>
  <cp:lastModifiedBy>Andy Corrigan</cp:lastModifiedBy>
  <cp:revision>10</cp:revision>
  <dcterms:created xsi:type="dcterms:W3CDTF">2015-07-29T12:41:38Z</dcterms:created>
  <dcterms:modified xsi:type="dcterms:W3CDTF">2016-04-12T14:58:40Z</dcterms:modified>
</cp:coreProperties>
</file>